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69" r:id="rId3"/>
    <p:sldId id="270" r:id="rId4"/>
    <p:sldId id="290" r:id="rId5"/>
    <p:sldId id="277" r:id="rId6"/>
    <p:sldId id="257" r:id="rId7"/>
    <p:sldId id="274" r:id="rId8"/>
    <p:sldId id="275" r:id="rId9"/>
    <p:sldId id="276" r:id="rId10"/>
    <p:sldId id="261" r:id="rId11"/>
    <p:sldId id="298" r:id="rId12"/>
  </p:sldIdLst>
  <p:sldSz cx="12192000" cy="6858000"/>
  <p:notesSz cx="6858000" cy="9144000"/>
  <p:defaultText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CC"/>
    <a:srgbClr val="394867"/>
    <a:srgbClr val="003399"/>
    <a:srgbClr val="9BA4B4"/>
    <a:srgbClr val="CDCDCD"/>
    <a:srgbClr val="E3E3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92F35A-2DC7-49FC-B845-5A17E9DD703E}" v="1527" dt="2023-02-12T05:15:04.4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stiyan Kolev" userId="106bd3f5af50ae46" providerId="LiveId" clId="{2E79516C-6D07-4718-976A-0774A3BA4C50}"/>
    <pc:docChg chg="delSld modSld">
      <pc:chgData name="Kristiyan Kolev" userId="106bd3f5af50ae46" providerId="LiveId" clId="{2E79516C-6D07-4718-976A-0774A3BA4C50}" dt="2023-02-12T05:21:58.885" v="3"/>
      <pc:docMkLst>
        <pc:docMk/>
      </pc:docMkLst>
      <pc:sldChg chg="del">
        <pc:chgData name="Kristiyan Kolev" userId="106bd3f5af50ae46" providerId="LiveId" clId="{2E79516C-6D07-4718-976A-0774A3BA4C50}" dt="2023-02-12T05:21:54.004" v="2" actId="47"/>
        <pc:sldMkLst>
          <pc:docMk/>
          <pc:sldMk cId="3324670057" sldId="259"/>
        </pc:sldMkLst>
      </pc:sldChg>
      <pc:sldChg chg="del">
        <pc:chgData name="Kristiyan Kolev" userId="106bd3f5af50ae46" providerId="LiveId" clId="{2E79516C-6D07-4718-976A-0774A3BA4C50}" dt="2023-02-12T05:21:34.812" v="0" actId="47"/>
        <pc:sldMkLst>
          <pc:docMk/>
          <pc:sldMk cId="1075935380" sldId="262"/>
        </pc:sldMkLst>
      </pc:sldChg>
      <pc:sldChg chg="del">
        <pc:chgData name="Kristiyan Kolev" userId="106bd3f5af50ae46" providerId="LiveId" clId="{2E79516C-6D07-4718-976A-0774A3BA4C50}" dt="2023-02-12T05:21:38.691" v="1" actId="47"/>
        <pc:sldMkLst>
          <pc:docMk/>
          <pc:sldMk cId="668254129" sldId="263"/>
        </pc:sldMkLst>
      </pc:sldChg>
      <pc:sldChg chg="del">
        <pc:chgData name="Kristiyan Kolev" userId="106bd3f5af50ae46" providerId="LiveId" clId="{2E79516C-6D07-4718-976A-0774A3BA4C50}" dt="2023-02-12T05:21:34.812" v="0" actId="47"/>
        <pc:sldMkLst>
          <pc:docMk/>
          <pc:sldMk cId="2847101291" sldId="264"/>
        </pc:sldMkLst>
      </pc:sldChg>
      <pc:sldChg chg="del">
        <pc:chgData name="Kristiyan Kolev" userId="106bd3f5af50ae46" providerId="LiveId" clId="{2E79516C-6D07-4718-976A-0774A3BA4C50}" dt="2023-02-12T05:21:34.812" v="0" actId="47"/>
        <pc:sldMkLst>
          <pc:docMk/>
          <pc:sldMk cId="2852606002" sldId="266"/>
        </pc:sldMkLst>
      </pc:sldChg>
      <pc:sldChg chg="del">
        <pc:chgData name="Kristiyan Kolev" userId="106bd3f5af50ae46" providerId="LiveId" clId="{2E79516C-6D07-4718-976A-0774A3BA4C50}" dt="2023-02-12T05:21:34.812" v="0" actId="47"/>
        <pc:sldMkLst>
          <pc:docMk/>
          <pc:sldMk cId="3736242833" sldId="268"/>
        </pc:sldMkLst>
      </pc:sldChg>
      <pc:sldChg chg="del">
        <pc:chgData name="Kristiyan Kolev" userId="106bd3f5af50ae46" providerId="LiveId" clId="{2E79516C-6D07-4718-976A-0774A3BA4C50}" dt="2023-02-12T05:21:34.812" v="0" actId="47"/>
        <pc:sldMkLst>
          <pc:docMk/>
          <pc:sldMk cId="3149573086" sldId="272"/>
        </pc:sldMkLst>
      </pc:sldChg>
      <pc:sldChg chg="del">
        <pc:chgData name="Kristiyan Kolev" userId="106bd3f5af50ae46" providerId="LiveId" clId="{2E79516C-6D07-4718-976A-0774A3BA4C50}" dt="2023-02-12T05:21:34.812" v="0" actId="47"/>
        <pc:sldMkLst>
          <pc:docMk/>
          <pc:sldMk cId="1878585893" sldId="273"/>
        </pc:sldMkLst>
      </pc:sldChg>
      <pc:sldChg chg="del">
        <pc:chgData name="Kristiyan Kolev" userId="106bd3f5af50ae46" providerId="LiveId" clId="{2E79516C-6D07-4718-976A-0774A3BA4C50}" dt="2023-02-12T05:21:54.004" v="2" actId="47"/>
        <pc:sldMkLst>
          <pc:docMk/>
          <pc:sldMk cId="2489607109" sldId="278"/>
        </pc:sldMkLst>
      </pc:sldChg>
      <pc:sldChg chg="del">
        <pc:chgData name="Kristiyan Kolev" userId="106bd3f5af50ae46" providerId="LiveId" clId="{2E79516C-6D07-4718-976A-0774A3BA4C50}" dt="2023-02-12T05:21:54.004" v="2" actId="47"/>
        <pc:sldMkLst>
          <pc:docMk/>
          <pc:sldMk cId="3295505571" sldId="279"/>
        </pc:sldMkLst>
      </pc:sldChg>
      <pc:sldChg chg="del">
        <pc:chgData name="Kristiyan Kolev" userId="106bd3f5af50ae46" providerId="LiveId" clId="{2E79516C-6D07-4718-976A-0774A3BA4C50}" dt="2023-02-12T05:21:54.004" v="2" actId="47"/>
        <pc:sldMkLst>
          <pc:docMk/>
          <pc:sldMk cId="3837787432" sldId="280"/>
        </pc:sldMkLst>
      </pc:sldChg>
      <pc:sldChg chg="del">
        <pc:chgData name="Kristiyan Kolev" userId="106bd3f5af50ae46" providerId="LiveId" clId="{2E79516C-6D07-4718-976A-0774A3BA4C50}" dt="2023-02-12T05:21:54.004" v="2" actId="47"/>
        <pc:sldMkLst>
          <pc:docMk/>
          <pc:sldMk cId="515708312" sldId="281"/>
        </pc:sldMkLst>
      </pc:sldChg>
      <pc:sldChg chg="del">
        <pc:chgData name="Kristiyan Kolev" userId="106bd3f5af50ae46" providerId="LiveId" clId="{2E79516C-6D07-4718-976A-0774A3BA4C50}" dt="2023-02-12T05:21:54.004" v="2" actId="47"/>
        <pc:sldMkLst>
          <pc:docMk/>
          <pc:sldMk cId="1337697777" sldId="283"/>
        </pc:sldMkLst>
      </pc:sldChg>
      <pc:sldChg chg="del">
        <pc:chgData name="Kristiyan Kolev" userId="106bd3f5af50ae46" providerId="LiveId" clId="{2E79516C-6D07-4718-976A-0774A3BA4C50}" dt="2023-02-12T05:21:54.004" v="2" actId="47"/>
        <pc:sldMkLst>
          <pc:docMk/>
          <pc:sldMk cId="556037016" sldId="284"/>
        </pc:sldMkLst>
      </pc:sldChg>
      <pc:sldChg chg="del">
        <pc:chgData name="Kristiyan Kolev" userId="106bd3f5af50ae46" providerId="LiveId" clId="{2E79516C-6D07-4718-976A-0774A3BA4C50}" dt="2023-02-12T05:21:54.004" v="2" actId="47"/>
        <pc:sldMkLst>
          <pc:docMk/>
          <pc:sldMk cId="909620163" sldId="285"/>
        </pc:sldMkLst>
      </pc:sldChg>
      <pc:sldChg chg="del">
        <pc:chgData name="Kristiyan Kolev" userId="106bd3f5af50ae46" providerId="LiveId" clId="{2E79516C-6D07-4718-976A-0774A3BA4C50}" dt="2023-02-12T05:21:54.004" v="2" actId="47"/>
        <pc:sldMkLst>
          <pc:docMk/>
          <pc:sldMk cId="1113467248" sldId="286"/>
        </pc:sldMkLst>
      </pc:sldChg>
      <pc:sldChg chg="del">
        <pc:chgData name="Kristiyan Kolev" userId="106bd3f5af50ae46" providerId="LiveId" clId="{2E79516C-6D07-4718-976A-0774A3BA4C50}" dt="2023-02-12T05:21:54.004" v="2" actId="47"/>
        <pc:sldMkLst>
          <pc:docMk/>
          <pc:sldMk cId="1659786434" sldId="287"/>
        </pc:sldMkLst>
      </pc:sldChg>
      <pc:sldChg chg="del">
        <pc:chgData name="Kristiyan Kolev" userId="106bd3f5af50ae46" providerId="LiveId" clId="{2E79516C-6D07-4718-976A-0774A3BA4C50}" dt="2023-02-12T05:21:54.004" v="2" actId="47"/>
        <pc:sldMkLst>
          <pc:docMk/>
          <pc:sldMk cId="1472625462" sldId="288"/>
        </pc:sldMkLst>
      </pc:sldChg>
      <pc:sldChg chg="del">
        <pc:chgData name="Kristiyan Kolev" userId="106bd3f5af50ae46" providerId="LiveId" clId="{2E79516C-6D07-4718-976A-0774A3BA4C50}" dt="2023-02-12T05:21:54.004" v="2" actId="47"/>
        <pc:sldMkLst>
          <pc:docMk/>
          <pc:sldMk cId="1115604297" sldId="289"/>
        </pc:sldMkLst>
      </pc:sldChg>
      <pc:sldChg chg="del">
        <pc:chgData name="Kristiyan Kolev" userId="106bd3f5af50ae46" providerId="LiveId" clId="{2E79516C-6D07-4718-976A-0774A3BA4C50}" dt="2023-02-12T05:21:54.004" v="2" actId="47"/>
        <pc:sldMkLst>
          <pc:docMk/>
          <pc:sldMk cId="4229833333" sldId="292"/>
        </pc:sldMkLst>
      </pc:sldChg>
      <pc:sldChg chg="del">
        <pc:chgData name="Kristiyan Kolev" userId="106bd3f5af50ae46" providerId="LiveId" clId="{2E79516C-6D07-4718-976A-0774A3BA4C50}" dt="2023-02-12T05:21:54.004" v="2" actId="47"/>
        <pc:sldMkLst>
          <pc:docMk/>
          <pc:sldMk cId="1288097766" sldId="293"/>
        </pc:sldMkLst>
      </pc:sldChg>
      <pc:sldChg chg="del">
        <pc:chgData name="Kristiyan Kolev" userId="106bd3f5af50ae46" providerId="LiveId" clId="{2E79516C-6D07-4718-976A-0774A3BA4C50}" dt="2023-02-12T05:21:54.004" v="2" actId="47"/>
        <pc:sldMkLst>
          <pc:docMk/>
          <pc:sldMk cId="1054708750" sldId="294"/>
        </pc:sldMkLst>
      </pc:sldChg>
      <pc:sldChg chg="del">
        <pc:chgData name="Kristiyan Kolev" userId="106bd3f5af50ae46" providerId="LiveId" clId="{2E79516C-6D07-4718-976A-0774A3BA4C50}" dt="2023-02-12T05:21:54.004" v="2" actId="47"/>
        <pc:sldMkLst>
          <pc:docMk/>
          <pc:sldMk cId="2472203872" sldId="295"/>
        </pc:sldMkLst>
      </pc:sldChg>
      <pc:sldChg chg="del">
        <pc:chgData name="Kristiyan Kolev" userId="106bd3f5af50ae46" providerId="LiveId" clId="{2E79516C-6D07-4718-976A-0774A3BA4C50}" dt="2023-02-12T05:21:54.004" v="2" actId="47"/>
        <pc:sldMkLst>
          <pc:docMk/>
          <pc:sldMk cId="1374231696" sldId="296"/>
        </pc:sldMkLst>
      </pc:sldChg>
      <pc:sldChg chg="del">
        <pc:chgData name="Kristiyan Kolev" userId="106bd3f5af50ae46" providerId="LiveId" clId="{2E79516C-6D07-4718-976A-0774A3BA4C50}" dt="2023-02-12T05:21:54.004" v="2" actId="47"/>
        <pc:sldMkLst>
          <pc:docMk/>
          <pc:sldMk cId="3680038696" sldId="297"/>
        </pc:sldMkLst>
      </pc:sldChg>
      <pc:sldChg chg="modSp mod">
        <pc:chgData name="Kristiyan Kolev" userId="106bd3f5af50ae46" providerId="LiveId" clId="{2E79516C-6D07-4718-976A-0774A3BA4C50}" dt="2023-02-12T05:21:58.885" v="3"/>
        <pc:sldMkLst>
          <pc:docMk/>
          <pc:sldMk cId="1885192959" sldId="298"/>
        </pc:sldMkLst>
        <pc:spChg chg="mod">
          <ac:chgData name="Kristiyan Kolev" userId="106bd3f5af50ae46" providerId="LiveId" clId="{2E79516C-6D07-4718-976A-0774A3BA4C50}" dt="2023-02-12T05:21:58.885" v="3"/>
          <ac:spMkLst>
            <pc:docMk/>
            <pc:sldMk cId="1885192959" sldId="298"/>
            <ac:spMk id="10" creationId="{0C8F4320-D939-42AA-C8A6-99C37A6EEF1B}"/>
          </ac:spMkLst>
        </pc:spChg>
      </pc:sldChg>
      <pc:sldChg chg="del">
        <pc:chgData name="Kristiyan Kolev" userId="106bd3f5af50ae46" providerId="LiveId" clId="{2E79516C-6D07-4718-976A-0774A3BA4C50}" dt="2023-02-12T05:21:54.004" v="2" actId="47"/>
        <pc:sldMkLst>
          <pc:docMk/>
          <pc:sldMk cId="2170521569" sldId="299"/>
        </pc:sldMkLst>
      </pc:sldChg>
      <pc:sldChg chg="del">
        <pc:chgData name="Kristiyan Kolev" userId="106bd3f5af50ae46" providerId="LiveId" clId="{2E79516C-6D07-4718-976A-0774A3BA4C50}" dt="2023-02-12T05:21:54.004" v="2" actId="47"/>
        <pc:sldMkLst>
          <pc:docMk/>
          <pc:sldMk cId="456181429" sldId="300"/>
        </pc:sldMkLst>
      </pc:sldChg>
      <pc:sldChg chg="del">
        <pc:chgData name="Kristiyan Kolev" userId="106bd3f5af50ae46" providerId="LiveId" clId="{2E79516C-6D07-4718-976A-0774A3BA4C50}" dt="2023-02-12T05:21:54.004" v="2" actId="47"/>
        <pc:sldMkLst>
          <pc:docMk/>
          <pc:sldMk cId="3715965842" sldId="301"/>
        </pc:sldMkLst>
      </pc:sldChg>
      <pc:sldChg chg="del">
        <pc:chgData name="Kristiyan Kolev" userId="106bd3f5af50ae46" providerId="LiveId" clId="{2E79516C-6D07-4718-976A-0774A3BA4C50}" dt="2023-02-12T05:21:54.004" v="2" actId="47"/>
        <pc:sldMkLst>
          <pc:docMk/>
          <pc:sldMk cId="1941490033" sldId="302"/>
        </pc:sldMkLst>
      </pc:sldChg>
      <pc:sldChg chg="del">
        <pc:chgData name="Kristiyan Kolev" userId="106bd3f5af50ae46" providerId="LiveId" clId="{2E79516C-6D07-4718-976A-0774A3BA4C50}" dt="2023-02-12T05:21:54.004" v="2" actId="47"/>
        <pc:sldMkLst>
          <pc:docMk/>
          <pc:sldMk cId="3255742772" sldId="303"/>
        </pc:sldMkLst>
      </pc:sldChg>
      <pc:sldChg chg="del">
        <pc:chgData name="Kristiyan Kolev" userId="106bd3f5af50ae46" providerId="LiveId" clId="{2E79516C-6D07-4718-976A-0774A3BA4C50}" dt="2023-02-12T05:21:54.004" v="2" actId="47"/>
        <pc:sldMkLst>
          <pc:docMk/>
          <pc:sldMk cId="936621296" sldId="304"/>
        </pc:sldMkLst>
      </pc:sldChg>
      <pc:sldChg chg="del">
        <pc:chgData name="Kristiyan Kolev" userId="106bd3f5af50ae46" providerId="LiveId" clId="{2E79516C-6D07-4718-976A-0774A3BA4C50}" dt="2023-02-12T05:21:54.004" v="2" actId="47"/>
        <pc:sldMkLst>
          <pc:docMk/>
          <pc:sldMk cId="1301311092" sldId="305"/>
        </pc:sldMkLst>
      </pc:sldChg>
      <pc:sldChg chg="del">
        <pc:chgData name="Kristiyan Kolev" userId="106bd3f5af50ae46" providerId="LiveId" clId="{2E79516C-6D07-4718-976A-0774A3BA4C50}" dt="2023-02-12T05:21:54.004" v="2" actId="47"/>
        <pc:sldMkLst>
          <pc:docMk/>
          <pc:sldMk cId="1101731079" sldId="306"/>
        </pc:sldMkLst>
      </pc:sldChg>
      <pc:sldChg chg="del">
        <pc:chgData name="Kristiyan Kolev" userId="106bd3f5af50ae46" providerId="LiveId" clId="{2E79516C-6D07-4718-976A-0774A3BA4C50}" dt="2023-02-12T05:21:54.004" v="2" actId="47"/>
        <pc:sldMkLst>
          <pc:docMk/>
          <pc:sldMk cId="3735103777" sldId="307"/>
        </pc:sldMkLst>
      </pc:sldChg>
      <pc:sldChg chg="del">
        <pc:chgData name="Kristiyan Kolev" userId="106bd3f5af50ae46" providerId="LiveId" clId="{2E79516C-6D07-4718-976A-0774A3BA4C50}" dt="2023-02-12T05:21:54.004" v="2" actId="47"/>
        <pc:sldMkLst>
          <pc:docMk/>
          <pc:sldMk cId="478360730" sldId="308"/>
        </pc:sldMkLst>
      </pc:sldChg>
      <pc:sldChg chg="del">
        <pc:chgData name="Kristiyan Kolev" userId="106bd3f5af50ae46" providerId="LiveId" clId="{2E79516C-6D07-4718-976A-0774A3BA4C50}" dt="2023-02-12T05:21:54.004" v="2" actId="47"/>
        <pc:sldMkLst>
          <pc:docMk/>
          <pc:sldMk cId="807882945" sldId="309"/>
        </pc:sldMkLst>
      </pc:sldChg>
      <pc:sldChg chg="del">
        <pc:chgData name="Kristiyan Kolev" userId="106bd3f5af50ae46" providerId="LiveId" clId="{2E79516C-6D07-4718-976A-0774A3BA4C50}" dt="2023-02-12T05:21:54.004" v="2" actId="47"/>
        <pc:sldMkLst>
          <pc:docMk/>
          <pc:sldMk cId="2415788367" sldId="310"/>
        </pc:sldMkLst>
      </pc:sldChg>
      <pc:sldChg chg="del">
        <pc:chgData name="Kristiyan Kolev" userId="106bd3f5af50ae46" providerId="LiveId" clId="{2E79516C-6D07-4718-976A-0774A3BA4C50}" dt="2023-02-12T05:21:54.004" v="2" actId="47"/>
        <pc:sldMkLst>
          <pc:docMk/>
          <pc:sldMk cId="25627932" sldId="311"/>
        </pc:sldMkLst>
      </pc:sldChg>
      <pc:sldChg chg="del">
        <pc:chgData name="Kristiyan Kolev" userId="106bd3f5af50ae46" providerId="LiveId" clId="{2E79516C-6D07-4718-976A-0774A3BA4C50}" dt="2023-02-12T05:21:54.004" v="2" actId="47"/>
        <pc:sldMkLst>
          <pc:docMk/>
          <pc:sldMk cId="2985116602" sldId="312"/>
        </pc:sldMkLst>
      </pc:sldChg>
      <pc:sldChg chg="del">
        <pc:chgData name="Kristiyan Kolev" userId="106bd3f5af50ae46" providerId="LiveId" clId="{2E79516C-6D07-4718-976A-0774A3BA4C50}" dt="2023-02-12T05:21:54.004" v="2" actId="47"/>
        <pc:sldMkLst>
          <pc:docMk/>
          <pc:sldMk cId="1608486441" sldId="313"/>
        </pc:sldMkLst>
      </pc:sldChg>
      <pc:sldChg chg="del">
        <pc:chgData name="Kristiyan Kolev" userId="106bd3f5af50ae46" providerId="LiveId" clId="{2E79516C-6D07-4718-976A-0774A3BA4C50}" dt="2023-02-12T05:21:54.004" v="2" actId="47"/>
        <pc:sldMkLst>
          <pc:docMk/>
          <pc:sldMk cId="1147486548" sldId="314"/>
        </pc:sldMkLst>
      </pc:sldChg>
    </pc:docChg>
  </pc:docChgLst>
  <pc:docChgLst>
    <pc:chgData name="Kristiyan Kolev" userId="106bd3f5af50ae46" providerId="LiveId" clId="{8E92F35A-2DC7-49FC-B845-5A17E9DD703E}"/>
    <pc:docChg chg="undo redo custSel addSld delSld modSld sldOrd modMainMaster">
      <pc:chgData name="Kristiyan Kolev" userId="106bd3f5af50ae46" providerId="LiveId" clId="{8E92F35A-2DC7-49FC-B845-5A17E9DD703E}" dt="2023-02-12T05:15:04.469" v="4499" actId="1076"/>
      <pc:docMkLst>
        <pc:docMk/>
      </pc:docMkLst>
      <pc:sldChg chg="delSp modSp mod">
        <pc:chgData name="Kristiyan Kolev" userId="106bd3f5af50ae46" providerId="LiveId" clId="{8E92F35A-2DC7-49FC-B845-5A17E9DD703E}" dt="2023-02-10T13:28:43.521" v="1509" actId="14100"/>
        <pc:sldMkLst>
          <pc:docMk/>
          <pc:sldMk cId="1393251602" sldId="256"/>
        </pc:sldMkLst>
        <pc:spChg chg="mod">
          <ac:chgData name="Kristiyan Kolev" userId="106bd3f5af50ae46" providerId="LiveId" clId="{8E92F35A-2DC7-49FC-B845-5A17E9DD703E}" dt="2023-02-10T13:28:43.521" v="1509" actId="14100"/>
          <ac:spMkLst>
            <pc:docMk/>
            <pc:sldMk cId="1393251602" sldId="256"/>
            <ac:spMk id="2" creationId="{A4643392-9E82-9FE1-B0A9-29EBF4DCE69C}"/>
          </ac:spMkLst>
        </pc:spChg>
        <pc:spChg chg="del mod">
          <ac:chgData name="Kristiyan Kolev" userId="106bd3f5af50ae46" providerId="LiveId" clId="{8E92F35A-2DC7-49FC-B845-5A17E9DD703E}" dt="2023-02-10T09:15:48.696" v="366" actId="478"/>
          <ac:spMkLst>
            <pc:docMk/>
            <pc:sldMk cId="1393251602" sldId="256"/>
            <ac:spMk id="3" creationId="{DD7F0C40-7C72-B197-3D3E-7256E4FBCA2D}"/>
          </ac:spMkLst>
        </pc:spChg>
      </pc:sldChg>
      <pc:sldChg chg="ord">
        <pc:chgData name="Kristiyan Kolev" userId="106bd3f5af50ae46" providerId="LiveId" clId="{8E92F35A-2DC7-49FC-B845-5A17E9DD703E}" dt="2023-02-10T11:55:06.913" v="452"/>
        <pc:sldMkLst>
          <pc:docMk/>
          <pc:sldMk cId="872717541" sldId="257"/>
        </pc:sldMkLst>
      </pc:sldChg>
      <pc:sldChg chg="modSp mod ord">
        <pc:chgData name="Kristiyan Kolev" userId="106bd3f5af50ae46" providerId="LiveId" clId="{8E92F35A-2DC7-49FC-B845-5A17E9DD703E}" dt="2023-02-10T21:58:49.788" v="2982"/>
        <pc:sldMkLst>
          <pc:docMk/>
          <pc:sldMk cId="3324670057" sldId="259"/>
        </pc:sldMkLst>
        <pc:spChg chg="mod">
          <ac:chgData name="Kristiyan Kolev" userId="106bd3f5af50ae46" providerId="LiveId" clId="{8E92F35A-2DC7-49FC-B845-5A17E9DD703E}" dt="2023-02-10T21:58:49.788" v="2982"/>
          <ac:spMkLst>
            <pc:docMk/>
            <pc:sldMk cId="3324670057" sldId="259"/>
            <ac:spMk id="2" creationId="{CE810120-4ECE-4BA2-37F6-8878F976AD01}"/>
          </ac:spMkLst>
        </pc:spChg>
      </pc:sldChg>
      <pc:sldChg chg="addSp delSp modSp mod ord">
        <pc:chgData name="Kristiyan Kolev" userId="106bd3f5af50ae46" providerId="LiveId" clId="{8E92F35A-2DC7-49FC-B845-5A17E9DD703E}" dt="2023-02-10T21:38:56.714" v="2717" actId="1076"/>
        <pc:sldMkLst>
          <pc:docMk/>
          <pc:sldMk cId="3149604228" sldId="261"/>
        </pc:sldMkLst>
        <pc:spChg chg="mod">
          <ac:chgData name="Kristiyan Kolev" userId="106bd3f5af50ae46" providerId="LiveId" clId="{8E92F35A-2DC7-49FC-B845-5A17E9DD703E}" dt="2023-02-09T22:26:53.320" v="353" actId="122"/>
          <ac:spMkLst>
            <pc:docMk/>
            <pc:sldMk cId="3149604228" sldId="261"/>
            <ac:spMk id="2" creationId="{CFC0EC5C-6D02-7943-4EF5-602BAF8B0D23}"/>
          </ac:spMkLst>
        </pc:spChg>
        <pc:spChg chg="mod">
          <ac:chgData name="Kristiyan Kolev" userId="106bd3f5af50ae46" providerId="LiveId" clId="{8E92F35A-2DC7-49FC-B845-5A17E9DD703E}" dt="2023-02-09T22:15:54.035" v="265" actId="164"/>
          <ac:spMkLst>
            <pc:docMk/>
            <pc:sldMk cId="3149604228" sldId="261"/>
            <ac:spMk id="6" creationId="{054F0BAA-6C26-D116-64F5-BC71F68F81B4}"/>
          </ac:spMkLst>
        </pc:spChg>
        <pc:spChg chg="mod">
          <ac:chgData name="Kristiyan Kolev" userId="106bd3f5af50ae46" providerId="LiveId" clId="{8E92F35A-2DC7-49FC-B845-5A17E9DD703E}" dt="2023-02-09T22:15:54.035" v="265" actId="164"/>
          <ac:spMkLst>
            <pc:docMk/>
            <pc:sldMk cId="3149604228" sldId="261"/>
            <ac:spMk id="7" creationId="{36720464-856D-FC75-1EE3-4058D2CFA535}"/>
          </ac:spMkLst>
        </pc:spChg>
        <pc:spChg chg="mod">
          <ac:chgData name="Kristiyan Kolev" userId="106bd3f5af50ae46" providerId="LiveId" clId="{8E92F35A-2DC7-49FC-B845-5A17E9DD703E}" dt="2023-02-09T22:15:54.035" v="265" actId="164"/>
          <ac:spMkLst>
            <pc:docMk/>
            <pc:sldMk cId="3149604228" sldId="261"/>
            <ac:spMk id="8" creationId="{7325AF5B-5523-968A-B481-EBEACFE89A9C}"/>
          </ac:spMkLst>
        </pc:spChg>
        <pc:spChg chg="mod">
          <ac:chgData name="Kristiyan Kolev" userId="106bd3f5af50ae46" providerId="LiveId" clId="{8E92F35A-2DC7-49FC-B845-5A17E9DD703E}" dt="2023-02-09T22:15:54.035" v="265" actId="164"/>
          <ac:spMkLst>
            <pc:docMk/>
            <pc:sldMk cId="3149604228" sldId="261"/>
            <ac:spMk id="9" creationId="{021011CC-5760-6C00-D79E-6FACD981D6E9}"/>
          </ac:spMkLst>
        </pc:spChg>
        <pc:spChg chg="mod">
          <ac:chgData name="Kristiyan Kolev" userId="106bd3f5af50ae46" providerId="LiveId" clId="{8E92F35A-2DC7-49FC-B845-5A17E9DD703E}" dt="2023-02-09T22:15:54.035" v="265" actId="164"/>
          <ac:spMkLst>
            <pc:docMk/>
            <pc:sldMk cId="3149604228" sldId="261"/>
            <ac:spMk id="10" creationId="{E928A6A1-A36E-6528-A838-AA052FBE00C6}"/>
          </ac:spMkLst>
        </pc:spChg>
        <pc:spChg chg="mod">
          <ac:chgData name="Kristiyan Kolev" userId="106bd3f5af50ae46" providerId="LiveId" clId="{8E92F35A-2DC7-49FC-B845-5A17E9DD703E}" dt="2023-02-09T22:15:54.035" v="265" actId="164"/>
          <ac:spMkLst>
            <pc:docMk/>
            <pc:sldMk cId="3149604228" sldId="261"/>
            <ac:spMk id="11" creationId="{D6E40089-0588-ADD3-9669-363AB84314C8}"/>
          </ac:spMkLst>
        </pc:spChg>
        <pc:spChg chg="mod">
          <ac:chgData name="Kristiyan Kolev" userId="106bd3f5af50ae46" providerId="LiveId" clId="{8E92F35A-2DC7-49FC-B845-5A17E9DD703E}" dt="2023-02-09T22:15:54.035" v="265" actId="164"/>
          <ac:spMkLst>
            <pc:docMk/>
            <pc:sldMk cId="3149604228" sldId="261"/>
            <ac:spMk id="22" creationId="{660A6FA6-A515-A09E-346B-E002E5FC24DA}"/>
          </ac:spMkLst>
        </pc:spChg>
        <pc:spChg chg="mod">
          <ac:chgData name="Kristiyan Kolev" userId="106bd3f5af50ae46" providerId="LiveId" clId="{8E92F35A-2DC7-49FC-B845-5A17E9DD703E}" dt="2023-02-09T22:15:54.035" v="265" actId="164"/>
          <ac:spMkLst>
            <pc:docMk/>
            <pc:sldMk cId="3149604228" sldId="261"/>
            <ac:spMk id="23" creationId="{3A5DBDF3-BD00-0628-904C-02ED0AF58A11}"/>
          </ac:spMkLst>
        </pc:spChg>
        <pc:spChg chg="mod">
          <ac:chgData name="Kristiyan Kolev" userId="106bd3f5af50ae46" providerId="LiveId" clId="{8E92F35A-2DC7-49FC-B845-5A17E9DD703E}" dt="2023-02-09T22:15:54.035" v="265" actId="164"/>
          <ac:spMkLst>
            <pc:docMk/>
            <pc:sldMk cId="3149604228" sldId="261"/>
            <ac:spMk id="25" creationId="{D01A0B2D-46DD-0A64-6367-2BB53C2738AB}"/>
          </ac:spMkLst>
        </pc:spChg>
        <pc:spChg chg="mod">
          <ac:chgData name="Kristiyan Kolev" userId="106bd3f5af50ae46" providerId="LiveId" clId="{8E92F35A-2DC7-49FC-B845-5A17E9DD703E}" dt="2023-02-09T22:15:54.035" v="265" actId="164"/>
          <ac:spMkLst>
            <pc:docMk/>
            <pc:sldMk cId="3149604228" sldId="261"/>
            <ac:spMk id="26" creationId="{47792257-C43C-3C36-774C-1109DF13CE11}"/>
          </ac:spMkLst>
        </pc:spChg>
        <pc:spChg chg="mod">
          <ac:chgData name="Kristiyan Kolev" userId="106bd3f5af50ae46" providerId="LiveId" clId="{8E92F35A-2DC7-49FC-B845-5A17E9DD703E}" dt="2023-02-09T22:15:54.035" v="265" actId="164"/>
          <ac:spMkLst>
            <pc:docMk/>
            <pc:sldMk cId="3149604228" sldId="261"/>
            <ac:spMk id="27" creationId="{4DC48DDE-A830-E89C-0D31-2772781CE8F2}"/>
          </ac:spMkLst>
        </pc:spChg>
        <pc:spChg chg="mod">
          <ac:chgData name="Kristiyan Kolev" userId="106bd3f5af50ae46" providerId="LiveId" clId="{8E92F35A-2DC7-49FC-B845-5A17E9DD703E}" dt="2023-02-09T22:15:54.035" v="265" actId="164"/>
          <ac:spMkLst>
            <pc:docMk/>
            <pc:sldMk cId="3149604228" sldId="261"/>
            <ac:spMk id="28" creationId="{3161DF40-EA47-0FDB-082D-D59182353AA1}"/>
          </ac:spMkLst>
        </pc:spChg>
        <pc:spChg chg="mod">
          <ac:chgData name="Kristiyan Kolev" userId="106bd3f5af50ae46" providerId="LiveId" clId="{8E92F35A-2DC7-49FC-B845-5A17E9DD703E}" dt="2023-02-09T22:15:54.035" v="265" actId="164"/>
          <ac:spMkLst>
            <pc:docMk/>
            <pc:sldMk cId="3149604228" sldId="261"/>
            <ac:spMk id="29" creationId="{06273051-CDD9-9844-15C0-314B1179D584}"/>
          </ac:spMkLst>
        </pc:spChg>
        <pc:spChg chg="mod">
          <ac:chgData name="Kristiyan Kolev" userId="106bd3f5af50ae46" providerId="LiveId" clId="{8E92F35A-2DC7-49FC-B845-5A17E9DD703E}" dt="2023-02-09T22:15:54.035" v="265" actId="164"/>
          <ac:spMkLst>
            <pc:docMk/>
            <pc:sldMk cId="3149604228" sldId="261"/>
            <ac:spMk id="30" creationId="{76100326-BC1F-4D75-BDE5-3E47D65385F7}"/>
          </ac:spMkLst>
        </pc:spChg>
        <pc:spChg chg="mod">
          <ac:chgData name="Kristiyan Kolev" userId="106bd3f5af50ae46" providerId="LiveId" clId="{8E92F35A-2DC7-49FC-B845-5A17E9DD703E}" dt="2023-02-09T22:15:54.035" v="265" actId="164"/>
          <ac:spMkLst>
            <pc:docMk/>
            <pc:sldMk cId="3149604228" sldId="261"/>
            <ac:spMk id="31" creationId="{94A5C232-2745-A4DA-0253-2458B1B9EF18}"/>
          </ac:spMkLst>
        </pc:spChg>
        <pc:spChg chg="mod">
          <ac:chgData name="Kristiyan Kolev" userId="106bd3f5af50ae46" providerId="LiveId" clId="{8E92F35A-2DC7-49FC-B845-5A17E9DD703E}" dt="2023-02-09T22:15:54.035" v="265" actId="164"/>
          <ac:spMkLst>
            <pc:docMk/>
            <pc:sldMk cId="3149604228" sldId="261"/>
            <ac:spMk id="32" creationId="{845C9071-41F4-FB43-BD31-F46F78E7FB0E}"/>
          </ac:spMkLst>
        </pc:spChg>
        <pc:spChg chg="mod">
          <ac:chgData name="Kristiyan Kolev" userId="106bd3f5af50ae46" providerId="LiveId" clId="{8E92F35A-2DC7-49FC-B845-5A17E9DD703E}" dt="2023-02-09T22:15:54.035" v="265" actId="164"/>
          <ac:spMkLst>
            <pc:docMk/>
            <pc:sldMk cId="3149604228" sldId="261"/>
            <ac:spMk id="33" creationId="{D7E49D0C-87C1-10B7-215F-6DAF956CF1C2}"/>
          </ac:spMkLst>
        </pc:spChg>
        <pc:spChg chg="mod">
          <ac:chgData name="Kristiyan Kolev" userId="106bd3f5af50ae46" providerId="LiveId" clId="{8E92F35A-2DC7-49FC-B845-5A17E9DD703E}" dt="2023-02-09T22:15:54.035" v="265" actId="164"/>
          <ac:spMkLst>
            <pc:docMk/>
            <pc:sldMk cId="3149604228" sldId="261"/>
            <ac:spMk id="34" creationId="{FE2A294B-2B7A-1F2B-AB10-74C05F8F0B81}"/>
          </ac:spMkLst>
        </pc:spChg>
        <pc:spChg chg="mod">
          <ac:chgData name="Kristiyan Kolev" userId="106bd3f5af50ae46" providerId="LiveId" clId="{8E92F35A-2DC7-49FC-B845-5A17E9DD703E}" dt="2023-02-09T22:15:54.035" v="265" actId="164"/>
          <ac:spMkLst>
            <pc:docMk/>
            <pc:sldMk cId="3149604228" sldId="261"/>
            <ac:spMk id="35" creationId="{DED81DE7-E24C-E68D-BD73-4F5BB7252D54}"/>
          </ac:spMkLst>
        </pc:spChg>
        <pc:spChg chg="mod">
          <ac:chgData name="Kristiyan Kolev" userId="106bd3f5af50ae46" providerId="LiveId" clId="{8E92F35A-2DC7-49FC-B845-5A17E9DD703E}" dt="2023-02-09T22:27:17.074" v="356" actId="164"/>
          <ac:spMkLst>
            <pc:docMk/>
            <pc:sldMk cId="3149604228" sldId="261"/>
            <ac:spMk id="36" creationId="{306971CD-4271-BA1D-B37A-24F1B4A6C67C}"/>
          </ac:spMkLst>
        </pc:spChg>
        <pc:spChg chg="mod">
          <ac:chgData name="Kristiyan Kolev" userId="106bd3f5af50ae46" providerId="LiveId" clId="{8E92F35A-2DC7-49FC-B845-5A17E9DD703E}" dt="2023-02-09T22:27:17.074" v="356" actId="164"/>
          <ac:spMkLst>
            <pc:docMk/>
            <pc:sldMk cId="3149604228" sldId="261"/>
            <ac:spMk id="37" creationId="{BC5E3E95-1F4C-41F7-AB0A-831D413BBEF3}"/>
          </ac:spMkLst>
        </pc:spChg>
        <pc:spChg chg="mod">
          <ac:chgData name="Kristiyan Kolev" userId="106bd3f5af50ae46" providerId="LiveId" clId="{8E92F35A-2DC7-49FC-B845-5A17E9DD703E}" dt="2023-02-09T22:27:17.074" v="356" actId="164"/>
          <ac:spMkLst>
            <pc:docMk/>
            <pc:sldMk cId="3149604228" sldId="261"/>
            <ac:spMk id="39" creationId="{8BFF9575-1D62-ECA9-775B-676E9BF9C42B}"/>
          </ac:spMkLst>
        </pc:spChg>
        <pc:spChg chg="mod">
          <ac:chgData name="Kristiyan Kolev" userId="106bd3f5af50ae46" providerId="LiveId" clId="{8E92F35A-2DC7-49FC-B845-5A17E9DD703E}" dt="2023-02-09T22:27:17.074" v="356" actId="164"/>
          <ac:spMkLst>
            <pc:docMk/>
            <pc:sldMk cId="3149604228" sldId="261"/>
            <ac:spMk id="40" creationId="{D95F021E-9F7F-43E5-7238-8282510ED98F}"/>
          </ac:spMkLst>
        </pc:spChg>
        <pc:spChg chg="mod">
          <ac:chgData name="Kristiyan Kolev" userId="106bd3f5af50ae46" providerId="LiveId" clId="{8E92F35A-2DC7-49FC-B845-5A17E9DD703E}" dt="2023-02-09T22:27:17.074" v="356" actId="164"/>
          <ac:spMkLst>
            <pc:docMk/>
            <pc:sldMk cId="3149604228" sldId="261"/>
            <ac:spMk id="41" creationId="{8D979939-6C15-B1E6-1026-CD40715DE227}"/>
          </ac:spMkLst>
        </pc:spChg>
        <pc:spChg chg="mod">
          <ac:chgData name="Kristiyan Kolev" userId="106bd3f5af50ae46" providerId="LiveId" clId="{8E92F35A-2DC7-49FC-B845-5A17E9DD703E}" dt="2023-02-09T22:27:48.917" v="359" actId="403"/>
          <ac:spMkLst>
            <pc:docMk/>
            <pc:sldMk cId="3149604228" sldId="261"/>
            <ac:spMk id="44" creationId="{58406236-0046-565E-5790-2D61DC931F01}"/>
          </ac:spMkLst>
        </pc:spChg>
        <pc:spChg chg="mod">
          <ac:chgData name="Kristiyan Kolev" userId="106bd3f5af50ae46" providerId="LiveId" clId="{8E92F35A-2DC7-49FC-B845-5A17E9DD703E}" dt="2023-02-09T22:27:17.074" v="356" actId="164"/>
          <ac:spMkLst>
            <pc:docMk/>
            <pc:sldMk cId="3149604228" sldId="261"/>
            <ac:spMk id="55" creationId="{79FC9A16-7A42-64F6-92D6-B97A66E8B0C1}"/>
          </ac:spMkLst>
        </pc:spChg>
        <pc:spChg chg="mod">
          <ac:chgData name="Kristiyan Kolev" userId="106bd3f5af50ae46" providerId="LiveId" clId="{8E92F35A-2DC7-49FC-B845-5A17E9DD703E}" dt="2023-02-09T22:27:17.074" v="356" actId="164"/>
          <ac:spMkLst>
            <pc:docMk/>
            <pc:sldMk cId="3149604228" sldId="261"/>
            <ac:spMk id="56" creationId="{EE859E5D-51B8-1D20-64DB-5E0E25D78418}"/>
          </ac:spMkLst>
        </pc:spChg>
        <pc:spChg chg="mod">
          <ac:chgData name="Kristiyan Kolev" userId="106bd3f5af50ae46" providerId="LiveId" clId="{8E92F35A-2DC7-49FC-B845-5A17E9DD703E}" dt="2023-02-09T22:27:17.074" v="356" actId="164"/>
          <ac:spMkLst>
            <pc:docMk/>
            <pc:sldMk cId="3149604228" sldId="261"/>
            <ac:spMk id="57" creationId="{1EAF14BC-E37D-1DEC-6FF6-F9F579ED79F9}"/>
          </ac:spMkLst>
        </pc:spChg>
        <pc:spChg chg="mod">
          <ac:chgData name="Kristiyan Kolev" userId="106bd3f5af50ae46" providerId="LiveId" clId="{8E92F35A-2DC7-49FC-B845-5A17E9DD703E}" dt="2023-02-09T22:27:17.074" v="356" actId="164"/>
          <ac:spMkLst>
            <pc:docMk/>
            <pc:sldMk cId="3149604228" sldId="261"/>
            <ac:spMk id="58" creationId="{DCC0B7F1-E53C-195D-F840-819CB36213F5}"/>
          </ac:spMkLst>
        </pc:spChg>
        <pc:spChg chg="mod">
          <ac:chgData name="Kristiyan Kolev" userId="106bd3f5af50ae46" providerId="LiveId" clId="{8E92F35A-2DC7-49FC-B845-5A17E9DD703E}" dt="2023-02-09T22:27:17.074" v="356" actId="164"/>
          <ac:spMkLst>
            <pc:docMk/>
            <pc:sldMk cId="3149604228" sldId="261"/>
            <ac:spMk id="59" creationId="{8B08E2CD-DB51-5D72-B830-D8BE5524A593}"/>
          </ac:spMkLst>
        </pc:spChg>
        <pc:spChg chg="mod">
          <ac:chgData name="Kristiyan Kolev" userId="106bd3f5af50ae46" providerId="LiveId" clId="{8E92F35A-2DC7-49FC-B845-5A17E9DD703E}" dt="2023-02-09T22:27:17.074" v="356" actId="164"/>
          <ac:spMkLst>
            <pc:docMk/>
            <pc:sldMk cId="3149604228" sldId="261"/>
            <ac:spMk id="60" creationId="{6272F78F-E44E-9E31-16FB-3256414FBAD7}"/>
          </ac:spMkLst>
        </pc:spChg>
        <pc:spChg chg="mod">
          <ac:chgData name="Kristiyan Kolev" userId="106bd3f5af50ae46" providerId="LiveId" clId="{8E92F35A-2DC7-49FC-B845-5A17E9DD703E}" dt="2023-02-09T22:27:17.074" v="356" actId="164"/>
          <ac:spMkLst>
            <pc:docMk/>
            <pc:sldMk cId="3149604228" sldId="261"/>
            <ac:spMk id="61" creationId="{E6672C22-A144-763C-79D1-61D1BEE72D22}"/>
          </ac:spMkLst>
        </pc:spChg>
        <pc:spChg chg="mod">
          <ac:chgData name="Kristiyan Kolev" userId="106bd3f5af50ae46" providerId="LiveId" clId="{8E92F35A-2DC7-49FC-B845-5A17E9DD703E}" dt="2023-02-09T22:27:51.158" v="360" actId="403"/>
          <ac:spMkLst>
            <pc:docMk/>
            <pc:sldMk cId="3149604228" sldId="261"/>
            <ac:spMk id="62" creationId="{15738B3F-064E-506E-142D-BE40668ECE7C}"/>
          </ac:spMkLst>
        </pc:spChg>
        <pc:spChg chg="mod">
          <ac:chgData name="Kristiyan Kolev" userId="106bd3f5af50ae46" providerId="LiveId" clId="{8E92F35A-2DC7-49FC-B845-5A17E9DD703E}" dt="2023-02-09T22:27:53.467" v="361" actId="403"/>
          <ac:spMkLst>
            <pc:docMk/>
            <pc:sldMk cId="3149604228" sldId="261"/>
            <ac:spMk id="63" creationId="{BC00FAFA-8928-1E16-F0EC-30C9188620E2}"/>
          </ac:spMkLst>
        </pc:spChg>
        <pc:spChg chg="del">
          <ac:chgData name="Kristiyan Kolev" userId="106bd3f5af50ae46" providerId="LiveId" clId="{8E92F35A-2DC7-49FC-B845-5A17E9DD703E}" dt="2023-02-09T22:26:11.411" v="350" actId="478"/>
          <ac:spMkLst>
            <pc:docMk/>
            <pc:sldMk cId="3149604228" sldId="261"/>
            <ac:spMk id="64" creationId="{1B6F9B58-D967-FCB8-317B-03E83CF88B7E}"/>
          </ac:spMkLst>
        </pc:spChg>
        <pc:grpChg chg="add mod">
          <ac:chgData name="Kristiyan Kolev" userId="106bd3f5af50ae46" providerId="LiveId" clId="{8E92F35A-2DC7-49FC-B845-5A17E9DD703E}" dt="2023-02-09T22:27:10.417" v="355" actId="1076"/>
          <ac:grpSpMkLst>
            <pc:docMk/>
            <pc:sldMk cId="3149604228" sldId="261"/>
            <ac:grpSpMk id="3" creationId="{63CD1184-7476-86A7-9357-3C9F04FF35F2}"/>
          </ac:grpSpMkLst>
        </pc:grpChg>
        <pc:grpChg chg="add mod">
          <ac:chgData name="Kristiyan Kolev" userId="106bd3f5af50ae46" providerId="LiveId" clId="{8E92F35A-2DC7-49FC-B845-5A17E9DD703E}" dt="2023-02-10T21:38:56.714" v="2717" actId="1076"/>
          <ac:grpSpMkLst>
            <pc:docMk/>
            <pc:sldMk cId="3149604228" sldId="261"/>
            <ac:grpSpMk id="12" creationId="{9EDFF5C8-2608-D5AF-78FA-DB8732A338DA}"/>
          </ac:grpSpMkLst>
        </pc:grpChg>
      </pc:sldChg>
      <pc:sldChg chg="addSp delSp modSp mod ord">
        <pc:chgData name="Kristiyan Kolev" userId="106bd3f5af50ae46" providerId="LiveId" clId="{8E92F35A-2DC7-49FC-B845-5A17E9DD703E}" dt="2023-02-10T11:55:27.686" v="460" actId="20577"/>
        <pc:sldMkLst>
          <pc:docMk/>
          <pc:sldMk cId="1075935380" sldId="262"/>
        </pc:sldMkLst>
        <pc:spChg chg="mod">
          <ac:chgData name="Kristiyan Kolev" userId="106bd3f5af50ae46" providerId="LiveId" clId="{8E92F35A-2DC7-49FC-B845-5A17E9DD703E}" dt="2023-02-10T11:55:27.686" v="460" actId="20577"/>
          <ac:spMkLst>
            <pc:docMk/>
            <pc:sldMk cId="1075935380" sldId="262"/>
            <ac:spMk id="2" creationId="{B9430C2A-9423-F4C3-0B2D-4C533F595FF0}"/>
          </ac:spMkLst>
        </pc:spChg>
        <pc:spChg chg="del">
          <ac:chgData name="Kristiyan Kolev" userId="106bd3f5af50ae46" providerId="LiveId" clId="{8E92F35A-2DC7-49FC-B845-5A17E9DD703E}" dt="2023-02-09T22:19:51.316" v="308" actId="478"/>
          <ac:spMkLst>
            <pc:docMk/>
            <pc:sldMk cId="1075935380" sldId="262"/>
            <ac:spMk id="3" creationId="{66025AA4-0D0A-20CE-CAB2-FAA675215147}"/>
          </ac:spMkLst>
        </pc:spChg>
        <pc:spChg chg="mod">
          <ac:chgData name="Kristiyan Kolev" userId="106bd3f5af50ae46" providerId="LiveId" clId="{8E92F35A-2DC7-49FC-B845-5A17E9DD703E}" dt="2023-02-09T22:20:16.657" v="318" actId="164"/>
          <ac:spMkLst>
            <pc:docMk/>
            <pc:sldMk cId="1075935380" sldId="262"/>
            <ac:spMk id="6" creationId="{2BAFCB75-6033-975E-0C58-5E3AEECDC0D7}"/>
          </ac:spMkLst>
        </pc:spChg>
        <pc:spChg chg="add del mod">
          <ac:chgData name="Kristiyan Kolev" userId="106bd3f5af50ae46" providerId="LiveId" clId="{8E92F35A-2DC7-49FC-B845-5A17E9DD703E}" dt="2023-02-09T22:19:53.506" v="309" actId="478"/>
          <ac:spMkLst>
            <pc:docMk/>
            <pc:sldMk cId="1075935380" sldId="262"/>
            <ac:spMk id="8" creationId="{9B47FB89-EA55-91A8-29C3-63048FE6D185}"/>
          </ac:spMkLst>
        </pc:spChg>
        <pc:spChg chg="mod">
          <ac:chgData name="Kristiyan Kolev" userId="106bd3f5af50ae46" providerId="LiveId" clId="{8E92F35A-2DC7-49FC-B845-5A17E9DD703E}" dt="2023-02-09T22:20:52.871" v="330" actId="403"/>
          <ac:spMkLst>
            <pc:docMk/>
            <pc:sldMk cId="1075935380" sldId="262"/>
            <ac:spMk id="9" creationId="{0AEAC6DA-B9E2-69CE-59A9-8811FB74291D}"/>
          </ac:spMkLst>
        </pc:spChg>
        <pc:spChg chg="mod">
          <ac:chgData name="Kristiyan Kolev" userId="106bd3f5af50ae46" providerId="LiveId" clId="{8E92F35A-2DC7-49FC-B845-5A17E9DD703E}" dt="2023-02-09T22:20:36.707" v="322" actId="1076"/>
          <ac:spMkLst>
            <pc:docMk/>
            <pc:sldMk cId="1075935380" sldId="262"/>
            <ac:spMk id="11" creationId="{55F4FD4B-A30C-17C0-6EE4-C31587F1DD08}"/>
          </ac:spMkLst>
        </pc:spChg>
        <pc:spChg chg="mod">
          <ac:chgData name="Kristiyan Kolev" userId="106bd3f5af50ae46" providerId="LiveId" clId="{8E92F35A-2DC7-49FC-B845-5A17E9DD703E}" dt="2023-02-09T22:21:35.831" v="332" actId="113"/>
          <ac:spMkLst>
            <pc:docMk/>
            <pc:sldMk cId="1075935380" sldId="262"/>
            <ac:spMk id="12" creationId="{A3AD0667-F02F-A5DB-29AF-9C70986ABEFE}"/>
          </ac:spMkLst>
        </pc:spChg>
        <pc:grpChg chg="add mod">
          <ac:chgData name="Kristiyan Kolev" userId="106bd3f5af50ae46" providerId="LiveId" clId="{8E92F35A-2DC7-49FC-B845-5A17E9DD703E}" dt="2023-02-09T22:20:24.324" v="320" actId="1076"/>
          <ac:grpSpMkLst>
            <pc:docMk/>
            <pc:sldMk cId="1075935380" sldId="262"/>
            <ac:grpSpMk id="10" creationId="{155151F0-6ED2-395E-4DEC-F5A023D310E8}"/>
          </ac:grpSpMkLst>
        </pc:grpChg>
      </pc:sldChg>
      <pc:sldChg chg="modSp mod ord modShow">
        <pc:chgData name="Kristiyan Kolev" userId="106bd3f5af50ae46" providerId="LiveId" clId="{8E92F35A-2DC7-49FC-B845-5A17E9DD703E}" dt="2023-02-11T15:29:54.940" v="3536" actId="20577"/>
        <pc:sldMkLst>
          <pc:docMk/>
          <pc:sldMk cId="668254129" sldId="263"/>
        </pc:sldMkLst>
        <pc:spChg chg="mod">
          <ac:chgData name="Kristiyan Kolev" userId="106bd3f5af50ae46" providerId="LiveId" clId="{8E92F35A-2DC7-49FC-B845-5A17E9DD703E}" dt="2023-02-11T15:29:54.940" v="3536" actId="20577"/>
          <ac:spMkLst>
            <pc:docMk/>
            <pc:sldMk cId="668254129" sldId="263"/>
            <ac:spMk id="2" creationId="{24748960-324E-F2DF-E743-ABA4B0E0A3AB}"/>
          </ac:spMkLst>
        </pc:spChg>
      </pc:sldChg>
      <pc:sldChg chg="addSp delSp modSp add mod ord">
        <pc:chgData name="Kristiyan Kolev" userId="106bd3f5af50ae46" providerId="LiveId" clId="{8E92F35A-2DC7-49FC-B845-5A17E9DD703E}" dt="2023-02-09T22:19:12.260" v="307" actId="2711"/>
        <pc:sldMkLst>
          <pc:docMk/>
          <pc:sldMk cId="2847101291" sldId="264"/>
        </pc:sldMkLst>
        <pc:spChg chg="mod">
          <ac:chgData name="Kristiyan Kolev" userId="106bd3f5af50ae46" providerId="LiveId" clId="{8E92F35A-2DC7-49FC-B845-5A17E9DD703E}" dt="2023-02-09T22:17:14.590" v="303" actId="20577"/>
          <ac:spMkLst>
            <pc:docMk/>
            <pc:sldMk cId="2847101291" sldId="264"/>
            <ac:spMk id="3" creationId="{E43C14AC-5297-626D-150A-13467E024A07}"/>
          </ac:spMkLst>
        </pc:spChg>
        <pc:spChg chg="mod">
          <ac:chgData name="Kristiyan Kolev" userId="106bd3f5af50ae46" providerId="LiveId" clId="{8E92F35A-2DC7-49FC-B845-5A17E9DD703E}" dt="2023-02-09T22:16:01.082" v="266"/>
          <ac:spMkLst>
            <pc:docMk/>
            <pc:sldMk cId="2847101291" sldId="264"/>
            <ac:spMk id="6" creationId="{74988324-6B29-5201-14DA-70DBB4CD70FA}"/>
          </ac:spMkLst>
        </pc:spChg>
        <pc:spChg chg="mod">
          <ac:chgData name="Kristiyan Kolev" userId="106bd3f5af50ae46" providerId="LiveId" clId="{8E92F35A-2DC7-49FC-B845-5A17E9DD703E}" dt="2023-02-09T22:16:01.082" v="266"/>
          <ac:spMkLst>
            <pc:docMk/>
            <pc:sldMk cId="2847101291" sldId="264"/>
            <ac:spMk id="7" creationId="{95999DD2-07CE-9335-29C8-E9C822D37D17}"/>
          </ac:spMkLst>
        </pc:spChg>
        <pc:spChg chg="mod">
          <ac:chgData name="Kristiyan Kolev" userId="106bd3f5af50ae46" providerId="LiveId" clId="{8E92F35A-2DC7-49FC-B845-5A17E9DD703E}" dt="2023-02-09T22:16:01.082" v="266"/>
          <ac:spMkLst>
            <pc:docMk/>
            <pc:sldMk cId="2847101291" sldId="264"/>
            <ac:spMk id="8" creationId="{306B2AE0-3FE0-8E74-31FE-1FF6495F9A99}"/>
          </ac:spMkLst>
        </pc:spChg>
        <pc:spChg chg="mod">
          <ac:chgData name="Kristiyan Kolev" userId="106bd3f5af50ae46" providerId="LiveId" clId="{8E92F35A-2DC7-49FC-B845-5A17E9DD703E}" dt="2023-02-09T22:16:01.082" v="266"/>
          <ac:spMkLst>
            <pc:docMk/>
            <pc:sldMk cId="2847101291" sldId="264"/>
            <ac:spMk id="9" creationId="{72AA5AC9-7528-2397-8A06-D82615C7E777}"/>
          </ac:spMkLst>
        </pc:spChg>
        <pc:spChg chg="mod">
          <ac:chgData name="Kristiyan Kolev" userId="106bd3f5af50ae46" providerId="LiveId" clId="{8E92F35A-2DC7-49FC-B845-5A17E9DD703E}" dt="2023-02-09T22:16:01.082" v="266"/>
          <ac:spMkLst>
            <pc:docMk/>
            <pc:sldMk cId="2847101291" sldId="264"/>
            <ac:spMk id="10" creationId="{9C08B4C6-73BC-ED33-DB4C-D289BB9FBC6D}"/>
          </ac:spMkLst>
        </pc:spChg>
        <pc:spChg chg="mod">
          <ac:chgData name="Kristiyan Kolev" userId="106bd3f5af50ae46" providerId="LiveId" clId="{8E92F35A-2DC7-49FC-B845-5A17E9DD703E}" dt="2023-02-09T22:16:01.082" v="266"/>
          <ac:spMkLst>
            <pc:docMk/>
            <pc:sldMk cId="2847101291" sldId="264"/>
            <ac:spMk id="11" creationId="{4B3CDB25-7502-D698-A3F6-FD1D3567EA9B}"/>
          </ac:spMkLst>
        </pc:spChg>
        <pc:spChg chg="mod">
          <ac:chgData name="Kristiyan Kolev" userId="106bd3f5af50ae46" providerId="LiveId" clId="{8E92F35A-2DC7-49FC-B845-5A17E9DD703E}" dt="2023-02-09T22:16:01.082" v="266"/>
          <ac:spMkLst>
            <pc:docMk/>
            <pc:sldMk cId="2847101291" sldId="264"/>
            <ac:spMk id="12" creationId="{31691070-CFBE-375F-5972-388DAFD410D9}"/>
          </ac:spMkLst>
        </pc:spChg>
        <pc:spChg chg="mod">
          <ac:chgData name="Kristiyan Kolev" userId="106bd3f5af50ae46" providerId="LiveId" clId="{8E92F35A-2DC7-49FC-B845-5A17E9DD703E}" dt="2023-02-09T22:16:01.082" v="266"/>
          <ac:spMkLst>
            <pc:docMk/>
            <pc:sldMk cId="2847101291" sldId="264"/>
            <ac:spMk id="14" creationId="{DF5EEF89-5404-5704-A4A4-629888573708}"/>
          </ac:spMkLst>
        </pc:spChg>
        <pc:spChg chg="mod">
          <ac:chgData name="Kristiyan Kolev" userId="106bd3f5af50ae46" providerId="LiveId" clId="{8E92F35A-2DC7-49FC-B845-5A17E9DD703E}" dt="2023-02-09T22:19:12.260" v="307" actId="2711"/>
          <ac:spMkLst>
            <pc:docMk/>
            <pc:sldMk cId="2847101291" sldId="264"/>
            <ac:spMk id="15" creationId="{90B91760-0622-63A9-FD73-B7FB32D45623}"/>
          </ac:spMkLst>
        </pc:spChg>
        <pc:spChg chg="mod">
          <ac:chgData name="Kristiyan Kolev" userId="106bd3f5af50ae46" providerId="LiveId" clId="{8E92F35A-2DC7-49FC-B845-5A17E9DD703E}" dt="2023-02-09T22:16:01.082" v="266"/>
          <ac:spMkLst>
            <pc:docMk/>
            <pc:sldMk cId="2847101291" sldId="264"/>
            <ac:spMk id="16" creationId="{8552B00D-437D-627B-501A-5807028434F6}"/>
          </ac:spMkLst>
        </pc:spChg>
        <pc:spChg chg="mod">
          <ac:chgData name="Kristiyan Kolev" userId="106bd3f5af50ae46" providerId="LiveId" clId="{8E92F35A-2DC7-49FC-B845-5A17E9DD703E}" dt="2023-02-09T22:16:01.082" v="266"/>
          <ac:spMkLst>
            <pc:docMk/>
            <pc:sldMk cId="2847101291" sldId="264"/>
            <ac:spMk id="17" creationId="{87D2AD15-BAB2-3960-E32A-062BB5A0835A}"/>
          </ac:spMkLst>
        </pc:spChg>
        <pc:spChg chg="mod">
          <ac:chgData name="Kristiyan Kolev" userId="106bd3f5af50ae46" providerId="LiveId" clId="{8E92F35A-2DC7-49FC-B845-5A17E9DD703E}" dt="2023-02-09T22:16:01.082" v="266"/>
          <ac:spMkLst>
            <pc:docMk/>
            <pc:sldMk cId="2847101291" sldId="264"/>
            <ac:spMk id="18" creationId="{F6E3878C-750F-DB39-3A5D-FB481B89E0CD}"/>
          </ac:spMkLst>
        </pc:spChg>
        <pc:spChg chg="mod">
          <ac:chgData name="Kristiyan Kolev" userId="106bd3f5af50ae46" providerId="LiveId" clId="{8E92F35A-2DC7-49FC-B845-5A17E9DD703E}" dt="2023-02-09T22:16:01.082" v="266"/>
          <ac:spMkLst>
            <pc:docMk/>
            <pc:sldMk cId="2847101291" sldId="264"/>
            <ac:spMk id="19" creationId="{7AFE7B0D-4B6E-D9E3-0FD4-9A0EB6C196C5}"/>
          </ac:spMkLst>
        </pc:spChg>
        <pc:spChg chg="mod">
          <ac:chgData name="Kristiyan Kolev" userId="106bd3f5af50ae46" providerId="LiveId" clId="{8E92F35A-2DC7-49FC-B845-5A17E9DD703E}" dt="2023-02-09T22:16:01.082" v="266"/>
          <ac:spMkLst>
            <pc:docMk/>
            <pc:sldMk cId="2847101291" sldId="264"/>
            <ac:spMk id="20" creationId="{1A79DA68-BC39-A787-4761-A86DECCC9746}"/>
          </ac:spMkLst>
        </pc:spChg>
        <pc:spChg chg="mod">
          <ac:chgData name="Kristiyan Kolev" userId="106bd3f5af50ae46" providerId="LiveId" clId="{8E92F35A-2DC7-49FC-B845-5A17E9DD703E}" dt="2023-02-09T22:16:01.082" v="266"/>
          <ac:spMkLst>
            <pc:docMk/>
            <pc:sldMk cId="2847101291" sldId="264"/>
            <ac:spMk id="21" creationId="{A0668FD0-0664-58B0-47E1-54B1984FA143}"/>
          </ac:spMkLst>
        </pc:spChg>
        <pc:spChg chg="mod">
          <ac:chgData name="Kristiyan Kolev" userId="106bd3f5af50ae46" providerId="LiveId" clId="{8E92F35A-2DC7-49FC-B845-5A17E9DD703E}" dt="2023-02-09T21:25:48.021" v="16"/>
          <ac:spMkLst>
            <pc:docMk/>
            <pc:sldMk cId="2847101291" sldId="264"/>
            <ac:spMk id="22" creationId="{D51A521B-5431-ECF3-C001-3A33581505A4}"/>
          </ac:spMkLst>
        </pc:spChg>
        <pc:spChg chg="mod">
          <ac:chgData name="Kristiyan Kolev" userId="106bd3f5af50ae46" providerId="LiveId" clId="{8E92F35A-2DC7-49FC-B845-5A17E9DD703E}" dt="2023-02-09T22:16:01.082" v="266"/>
          <ac:spMkLst>
            <pc:docMk/>
            <pc:sldMk cId="2847101291" sldId="264"/>
            <ac:spMk id="23" creationId="{218C73D6-7BD5-EE4E-BB8E-B78A6AFE97D0}"/>
          </ac:spMkLst>
        </pc:spChg>
        <pc:spChg chg="mod">
          <ac:chgData name="Kristiyan Kolev" userId="106bd3f5af50ae46" providerId="LiveId" clId="{8E92F35A-2DC7-49FC-B845-5A17E9DD703E}" dt="2023-02-09T22:16:01.082" v="266"/>
          <ac:spMkLst>
            <pc:docMk/>
            <pc:sldMk cId="2847101291" sldId="264"/>
            <ac:spMk id="24" creationId="{0FAFBECA-290A-EE36-D477-4D476E96F082}"/>
          </ac:spMkLst>
        </pc:spChg>
        <pc:spChg chg="mod">
          <ac:chgData name="Kristiyan Kolev" userId="106bd3f5af50ae46" providerId="LiveId" clId="{8E92F35A-2DC7-49FC-B845-5A17E9DD703E}" dt="2023-02-09T22:16:01.082" v="266"/>
          <ac:spMkLst>
            <pc:docMk/>
            <pc:sldMk cId="2847101291" sldId="264"/>
            <ac:spMk id="25" creationId="{1B77AA8C-AFBE-0166-C29C-F7FF16D90CE5}"/>
          </ac:spMkLst>
        </pc:spChg>
        <pc:spChg chg="mod">
          <ac:chgData name="Kristiyan Kolev" userId="106bd3f5af50ae46" providerId="LiveId" clId="{8E92F35A-2DC7-49FC-B845-5A17E9DD703E}" dt="2023-02-09T22:16:01.082" v="266"/>
          <ac:spMkLst>
            <pc:docMk/>
            <pc:sldMk cId="2847101291" sldId="264"/>
            <ac:spMk id="26" creationId="{57B314B5-AF14-5297-9B53-B96FECA7A187}"/>
          </ac:spMkLst>
        </pc:spChg>
        <pc:spChg chg="add del mod">
          <ac:chgData name="Kristiyan Kolev" userId="106bd3f5af50ae46" providerId="LiveId" clId="{8E92F35A-2DC7-49FC-B845-5A17E9DD703E}" dt="2023-02-09T22:16:07.959" v="268" actId="478"/>
          <ac:spMkLst>
            <pc:docMk/>
            <pc:sldMk cId="2847101291" sldId="264"/>
            <ac:spMk id="28" creationId="{DAF2F391-41FE-3FDA-D640-70408B91B3BF}"/>
          </ac:spMkLst>
        </pc:spChg>
        <pc:grpChg chg="add mod">
          <ac:chgData name="Kristiyan Kolev" userId="106bd3f5af50ae46" providerId="LiveId" clId="{8E92F35A-2DC7-49FC-B845-5A17E9DD703E}" dt="2023-02-09T22:16:34.017" v="273" actId="1076"/>
          <ac:grpSpMkLst>
            <pc:docMk/>
            <pc:sldMk cId="2847101291" sldId="264"/>
            <ac:grpSpMk id="2" creationId="{25A7EFB1-4BD3-A9CF-5D58-C08A1343A736}"/>
          </ac:grpSpMkLst>
        </pc:grpChg>
        <pc:picChg chg="del">
          <ac:chgData name="Kristiyan Kolev" userId="106bd3f5af50ae46" providerId="LiveId" clId="{8E92F35A-2DC7-49FC-B845-5A17E9DD703E}" dt="2023-02-09T22:16:02.897" v="267" actId="478"/>
          <ac:picMkLst>
            <pc:docMk/>
            <pc:sldMk cId="2847101291" sldId="264"/>
            <ac:picMk id="13" creationId="{12F6720E-57D6-8D98-94A9-5B07C57F85C2}"/>
          </ac:picMkLst>
        </pc:picChg>
      </pc:sldChg>
      <pc:sldChg chg="add del">
        <pc:chgData name="Kristiyan Kolev" userId="106bd3f5af50ae46" providerId="LiveId" clId="{8E92F35A-2DC7-49FC-B845-5A17E9DD703E}" dt="2023-02-09T21:25:24.509" v="13"/>
        <pc:sldMkLst>
          <pc:docMk/>
          <pc:sldMk cId="2974928549" sldId="265"/>
        </pc:sldMkLst>
      </pc:sldChg>
      <pc:sldChg chg="modSp add del mod ord">
        <pc:chgData name="Kristiyan Kolev" userId="106bd3f5af50ae46" providerId="LiveId" clId="{8E92F35A-2DC7-49FC-B845-5A17E9DD703E}" dt="2023-02-10T11:55:13.144" v="453" actId="47"/>
        <pc:sldMkLst>
          <pc:docMk/>
          <pc:sldMk cId="4073588271" sldId="265"/>
        </pc:sldMkLst>
        <pc:spChg chg="mod">
          <ac:chgData name="Kristiyan Kolev" userId="106bd3f5af50ae46" providerId="LiveId" clId="{8E92F35A-2DC7-49FC-B845-5A17E9DD703E}" dt="2023-02-09T21:27:02.702" v="24"/>
          <ac:spMkLst>
            <pc:docMk/>
            <pc:sldMk cId="4073588271" sldId="265"/>
            <ac:spMk id="22" creationId="{D51A521B-5431-ECF3-C001-3A33581505A4}"/>
          </ac:spMkLst>
        </pc:spChg>
      </pc:sldChg>
      <pc:sldChg chg="addSp delSp modSp new mod">
        <pc:chgData name="Kristiyan Kolev" userId="106bd3f5af50ae46" providerId="LiveId" clId="{8E92F35A-2DC7-49FC-B845-5A17E9DD703E}" dt="2023-02-09T22:25:06.535" v="340" actId="113"/>
        <pc:sldMkLst>
          <pc:docMk/>
          <pc:sldMk cId="2852606002" sldId="266"/>
        </pc:sldMkLst>
        <pc:spChg chg="mod">
          <ac:chgData name="Kristiyan Kolev" userId="106bd3f5af50ae46" providerId="LiveId" clId="{8E92F35A-2DC7-49FC-B845-5A17E9DD703E}" dt="2023-02-09T22:25:06.535" v="340" actId="113"/>
          <ac:spMkLst>
            <pc:docMk/>
            <pc:sldMk cId="2852606002" sldId="266"/>
            <ac:spMk id="2" creationId="{7BF3E89B-93AE-AC3A-590D-378114472716}"/>
          </ac:spMkLst>
        </pc:spChg>
        <pc:spChg chg="del mod">
          <ac:chgData name="Kristiyan Kolev" userId="106bd3f5af50ae46" providerId="LiveId" clId="{8E92F35A-2DC7-49FC-B845-5A17E9DD703E}" dt="2023-02-09T21:42:54.038" v="62" actId="478"/>
          <ac:spMkLst>
            <pc:docMk/>
            <pc:sldMk cId="2852606002" sldId="266"/>
            <ac:spMk id="3" creationId="{7A1FCD52-443F-EADB-F52E-3ED5C051F920}"/>
          </ac:spMkLst>
        </pc:spChg>
        <pc:spChg chg="add mod ord">
          <ac:chgData name="Kristiyan Kolev" userId="106bd3f5af50ae46" providerId="LiveId" clId="{8E92F35A-2DC7-49FC-B845-5A17E9DD703E}" dt="2023-02-09T22:01:08.781" v="209" actId="164"/>
          <ac:spMkLst>
            <pc:docMk/>
            <pc:sldMk cId="2852606002" sldId="266"/>
            <ac:spMk id="6" creationId="{A499E2E1-0923-E97B-056F-BF14C5DD39B7}"/>
          </ac:spMkLst>
        </pc:spChg>
        <pc:spChg chg="add mod">
          <ac:chgData name="Kristiyan Kolev" userId="106bd3f5af50ae46" providerId="LiveId" clId="{8E92F35A-2DC7-49FC-B845-5A17E9DD703E}" dt="2023-02-09T22:01:08.781" v="209" actId="164"/>
          <ac:spMkLst>
            <pc:docMk/>
            <pc:sldMk cId="2852606002" sldId="266"/>
            <ac:spMk id="7" creationId="{CE09140D-42E3-D888-79C9-2167059512CD}"/>
          </ac:spMkLst>
        </pc:spChg>
        <pc:spChg chg="add mod">
          <ac:chgData name="Kristiyan Kolev" userId="106bd3f5af50ae46" providerId="LiveId" clId="{8E92F35A-2DC7-49FC-B845-5A17E9DD703E}" dt="2023-02-09T22:02:05.173" v="222" actId="1076"/>
          <ac:spMkLst>
            <pc:docMk/>
            <pc:sldMk cId="2852606002" sldId="266"/>
            <ac:spMk id="11" creationId="{20A37E8A-3E1C-F512-4722-42A414C710F5}"/>
          </ac:spMkLst>
        </pc:spChg>
        <pc:spChg chg="add mod">
          <ac:chgData name="Kristiyan Kolev" userId="106bd3f5af50ae46" providerId="LiveId" clId="{8E92F35A-2DC7-49FC-B845-5A17E9DD703E}" dt="2023-02-09T22:01:20.273" v="210" actId="164"/>
          <ac:spMkLst>
            <pc:docMk/>
            <pc:sldMk cId="2852606002" sldId="266"/>
            <ac:spMk id="12" creationId="{C9EE4BA7-83CA-08AD-24B1-9FD15C72A836}"/>
          </ac:spMkLst>
        </pc:spChg>
        <pc:spChg chg="add mod">
          <ac:chgData name="Kristiyan Kolev" userId="106bd3f5af50ae46" providerId="LiveId" clId="{8E92F35A-2DC7-49FC-B845-5A17E9DD703E}" dt="2023-02-09T22:01:20.273" v="210" actId="164"/>
          <ac:spMkLst>
            <pc:docMk/>
            <pc:sldMk cId="2852606002" sldId="266"/>
            <ac:spMk id="13" creationId="{11D4848E-5EEE-4D76-927D-CDBC762A06FB}"/>
          </ac:spMkLst>
        </pc:spChg>
        <pc:spChg chg="add mod">
          <ac:chgData name="Kristiyan Kolev" userId="106bd3f5af50ae46" providerId="LiveId" clId="{8E92F35A-2DC7-49FC-B845-5A17E9DD703E}" dt="2023-02-09T22:01:20.273" v="210" actId="164"/>
          <ac:spMkLst>
            <pc:docMk/>
            <pc:sldMk cId="2852606002" sldId="266"/>
            <ac:spMk id="14" creationId="{8DFA0503-A492-B6D0-4F8D-8B5313E479EB}"/>
          </ac:spMkLst>
        </pc:spChg>
        <pc:spChg chg="add mod">
          <ac:chgData name="Kristiyan Kolev" userId="106bd3f5af50ae46" providerId="LiveId" clId="{8E92F35A-2DC7-49FC-B845-5A17E9DD703E}" dt="2023-02-09T22:01:29.370" v="211" actId="164"/>
          <ac:spMkLst>
            <pc:docMk/>
            <pc:sldMk cId="2852606002" sldId="266"/>
            <ac:spMk id="15" creationId="{C91F5813-45C6-9CBF-D518-C4A9C6119A0D}"/>
          </ac:spMkLst>
        </pc:spChg>
        <pc:spChg chg="add mod ord">
          <ac:chgData name="Kristiyan Kolev" userId="106bd3f5af50ae46" providerId="LiveId" clId="{8E92F35A-2DC7-49FC-B845-5A17E9DD703E}" dt="2023-02-09T22:01:29.370" v="211" actId="164"/>
          <ac:spMkLst>
            <pc:docMk/>
            <pc:sldMk cId="2852606002" sldId="266"/>
            <ac:spMk id="16" creationId="{66521946-ED68-F117-49E4-BB41E163324D}"/>
          </ac:spMkLst>
        </pc:spChg>
        <pc:spChg chg="add mod">
          <ac:chgData name="Kristiyan Kolev" userId="106bd3f5af50ae46" providerId="LiveId" clId="{8E92F35A-2DC7-49FC-B845-5A17E9DD703E}" dt="2023-02-09T22:01:36.591" v="212" actId="164"/>
          <ac:spMkLst>
            <pc:docMk/>
            <pc:sldMk cId="2852606002" sldId="266"/>
            <ac:spMk id="17" creationId="{C2DF707D-12EA-E8FF-BA31-533B5A18BF67}"/>
          </ac:spMkLst>
        </pc:spChg>
        <pc:spChg chg="add mod">
          <ac:chgData name="Kristiyan Kolev" userId="106bd3f5af50ae46" providerId="LiveId" clId="{8E92F35A-2DC7-49FC-B845-5A17E9DD703E}" dt="2023-02-09T22:01:36.591" v="212" actId="164"/>
          <ac:spMkLst>
            <pc:docMk/>
            <pc:sldMk cId="2852606002" sldId="266"/>
            <ac:spMk id="18" creationId="{B9B0D664-E406-24FC-555D-E19610118BC8}"/>
          </ac:spMkLst>
        </pc:spChg>
        <pc:spChg chg="add mod">
          <ac:chgData name="Kristiyan Kolev" userId="106bd3f5af50ae46" providerId="LiveId" clId="{8E92F35A-2DC7-49FC-B845-5A17E9DD703E}" dt="2023-02-09T22:01:36.591" v="212" actId="164"/>
          <ac:spMkLst>
            <pc:docMk/>
            <pc:sldMk cId="2852606002" sldId="266"/>
            <ac:spMk id="19" creationId="{6F412CF8-5C82-26B5-1D36-D400A5F9F1D6}"/>
          </ac:spMkLst>
        </pc:spChg>
        <pc:spChg chg="add mod">
          <ac:chgData name="Kristiyan Kolev" userId="106bd3f5af50ae46" providerId="LiveId" clId="{8E92F35A-2DC7-49FC-B845-5A17E9DD703E}" dt="2023-02-09T22:01:36.591" v="212" actId="164"/>
          <ac:spMkLst>
            <pc:docMk/>
            <pc:sldMk cId="2852606002" sldId="266"/>
            <ac:spMk id="20" creationId="{A0F85173-EB55-F7BC-9596-0177B4269C62}"/>
          </ac:spMkLst>
        </pc:spChg>
        <pc:spChg chg="add mod">
          <ac:chgData name="Kristiyan Kolev" userId="106bd3f5af50ae46" providerId="LiveId" clId="{8E92F35A-2DC7-49FC-B845-5A17E9DD703E}" dt="2023-02-09T22:01:36.591" v="212" actId="164"/>
          <ac:spMkLst>
            <pc:docMk/>
            <pc:sldMk cId="2852606002" sldId="266"/>
            <ac:spMk id="21" creationId="{E73D59D5-CAE1-5C4B-B123-3984CF06B2A2}"/>
          </ac:spMkLst>
        </pc:spChg>
        <pc:spChg chg="add mod">
          <ac:chgData name="Kristiyan Kolev" userId="106bd3f5af50ae46" providerId="LiveId" clId="{8E92F35A-2DC7-49FC-B845-5A17E9DD703E}" dt="2023-02-09T22:01:36.591" v="212" actId="164"/>
          <ac:spMkLst>
            <pc:docMk/>
            <pc:sldMk cId="2852606002" sldId="266"/>
            <ac:spMk id="22" creationId="{607D832C-724E-DDF6-0364-3EC3CD84B8BA}"/>
          </ac:spMkLst>
        </pc:spChg>
        <pc:spChg chg="add mod">
          <ac:chgData name="Kristiyan Kolev" userId="106bd3f5af50ae46" providerId="LiveId" clId="{8E92F35A-2DC7-49FC-B845-5A17E9DD703E}" dt="2023-02-09T22:01:41.374" v="213" actId="164"/>
          <ac:spMkLst>
            <pc:docMk/>
            <pc:sldMk cId="2852606002" sldId="266"/>
            <ac:spMk id="23" creationId="{8D918697-766F-046C-5E32-53FE3AB0261A}"/>
          </ac:spMkLst>
        </pc:spChg>
        <pc:spChg chg="add mod">
          <ac:chgData name="Kristiyan Kolev" userId="106bd3f5af50ae46" providerId="LiveId" clId="{8E92F35A-2DC7-49FC-B845-5A17E9DD703E}" dt="2023-02-09T22:01:41.374" v="213" actId="164"/>
          <ac:spMkLst>
            <pc:docMk/>
            <pc:sldMk cId="2852606002" sldId="266"/>
            <ac:spMk id="24" creationId="{386EFC7F-2878-775B-9EF8-43B155C8F7F7}"/>
          </ac:spMkLst>
        </pc:spChg>
        <pc:spChg chg="add del mod">
          <ac:chgData name="Kristiyan Kolev" userId="106bd3f5af50ae46" providerId="LiveId" clId="{8E92F35A-2DC7-49FC-B845-5A17E9DD703E}" dt="2023-02-09T21:58:43.072" v="182" actId="478"/>
          <ac:spMkLst>
            <pc:docMk/>
            <pc:sldMk cId="2852606002" sldId="266"/>
            <ac:spMk id="25" creationId="{D195DAAD-1BF4-2DA8-2192-0A708E23979E}"/>
          </ac:spMkLst>
        </pc:spChg>
        <pc:spChg chg="add mod">
          <ac:chgData name="Kristiyan Kolev" userId="106bd3f5af50ae46" providerId="LiveId" clId="{8E92F35A-2DC7-49FC-B845-5A17E9DD703E}" dt="2023-02-09T22:01:41.374" v="213" actId="164"/>
          <ac:spMkLst>
            <pc:docMk/>
            <pc:sldMk cId="2852606002" sldId="266"/>
            <ac:spMk id="26" creationId="{3C78E9B8-3CC5-BD37-5418-82AE69D7C108}"/>
          </ac:spMkLst>
        </pc:spChg>
        <pc:spChg chg="add mod">
          <ac:chgData name="Kristiyan Kolev" userId="106bd3f5af50ae46" providerId="LiveId" clId="{8E92F35A-2DC7-49FC-B845-5A17E9DD703E}" dt="2023-02-09T22:01:41.374" v="213" actId="164"/>
          <ac:spMkLst>
            <pc:docMk/>
            <pc:sldMk cId="2852606002" sldId="266"/>
            <ac:spMk id="27" creationId="{97169DB4-36C7-FB07-72B1-E33B7015A3EA}"/>
          </ac:spMkLst>
        </pc:spChg>
        <pc:spChg chg="add mod">
          <ac:chgData name="Kristiyan Kolev" userId="106bd3f5af50ae46" providerId="LiveId" clId="{8E92F35A-2DC7-49FC-B845-5A17E9DD703E}" dt="2023-02-09T22:01:41.374" v="213" actId="164"/>
          <ac:spMkLst>
            <pc:docMk/>
            <pc:sldMk cId="2852606002" sldId="266"/>
            <ac:spMk id="28" creationId="{415E781A-640D-8D00-0084-CE98D92F13CF}"/>
          </ac:spMkLst>
        </pc:spChg>
        <pc:spChg chg="add mod">
          <ac:chgData name="Kristiyan Kolev" userId="106bd3f5af50ae46" providerId="LiveId" clId="{8E92F35A-2DC7-49FC-B845-5A17E9DD703E}" dt="2023-02-09T22:01:41.374" v="213" actId="164"/>
          <ac:spMkLst>
            <pc:docMk/>
            <pc:sldMk cId="2852606002" sldId="266"/>
            <ac:spMk id="29" creationId="{1142129E-3A01-8314-0B45-30DCDC63B34C}"/>
          </ac:spMkLst>
        </pc:spChg>
        <pc:spChg chg="add mod">
          <ac:chgData name="Kristiyan Kolev" userId="106bd3f5af50ae46" providerId="LiveId" clId="{8E92F35A-2DC7-49FC-B845-5A17E9DD703E}" dt="2023-02-09T22:01:41.374" v="213" actId="164"/>
          <ac:spMkLst>
            <pc:docMk/>
            <pc:sldMk cId="2852606002" sldId="266"/>
            <ac:spMk id="30" creationId="{DFFFC718-0341-1167-68A9-5D9892BF0B06}"/>
          </ac:spMkLst>
        </pc:spChg>
        <pc:spChg chg="add mod">
          <ac:chgData name="Kristiyan Kolev" userId="106bd3f5af50ae46" providerId="LiveId" clId="{8E92F35A-2DC7-49FC-B845-5A17E9DD703E}" dt="2023-02-09T21:58:52.956" v="187" actId="571"/>
          <ac:spMkLst>
            <pc:docMk/>
            <pc:sldMk cId="2852606002" sldId="266"/>
            <ac:spMk id="31" creationId="{DBA76B07-82BA-16D8-C6E8-B5E51C757824}"/>
          </ac:spMkLst>
        </pc:spChg>
        <pc:spChg chg="add mod">
          <ac:chgData name="Kristiyan Kolev" userId="106bd3f5af50ae46" providerId="LiveId" clId="{8E92F35A-2DC7-49FC-B845-5A17E9DD703E}" dt="2023-02-09T21:58:52.956" v="187" actId="571"/>
          <ac:spMkLst>
            <pc:docMk/>
            <pc:sldMk cId="2852606002" sldId="266"/>
            <ac:spMk id="32" creationId="{8D3CBCEA-B6CE-A274-160D-B829CD79515D}"/>
          </ac:spMkLst>
        </pc:spChg>
        <pc:spChg chg="add mod">
          <ac:chgData name="Kristiyan Kolev" userId="106bd3f5af50ae46" providerId="LiveId" clId="{8E92F35A-2DC7-49FC-B845-5A17E9DD703E}" dt="2023-02-09T21:58:52.956" v="187" actId="571"/>
          <ac:spMkLst>
            <pc:docMk/>
            <pc:sldMk cId="2852606002" sldId="266"/>
            <ac:spMk id="33" creationId="{C6F61792-0C8B-2E04-C564-5B84CF6BF2CB}"/>
          </ac:spMkLst>
        </pc:spChg>
        <pc:spChg chg="add del mod">
          <ac:chgData name="Kristiyan Kolev" userId="106bd3f5af50ae46" providerId="LiveId" clId="{8E92F35A-2DC7-49FC-B845-5A17E9DD703E}" dt="2023-02-09T21:58:52.433" v="186"/>
          <ac:spMkLst>
            <pc:docMk/>
            <pc:sldMk cId="2852606002" sldId="266"/>
            <ac:spMk id="34" creationId="{0AA34CCC-F24E-0D69-6A0A-0B51B6F37E93}"/>
          </ac:spMkLst>
        </pc:spChg>
        <pc:spChg chg="add del mod">
          <ac:chgData name="Kristiyan Kolev" userId="106bd3f5af50ae46" providerId="LiveId" clId="{8E92F35A-2DC7-49FC-B845-5A17E9DD703E}" dt="2023-02-09T21:58:52.433" v="186"/>
          <ac:spMkLst>
            <pc:docMk/>
            <pc:sldMk cId="2852606002" sldId="266"/>
            <ac:spMk id="35" creationId="{5300E633-54B6-7A76-192C-3C1201C2A40C}"/>
          </ac:spMkLst>
        </pc:spChg>
        <pc:spChg chg="add del mod">
          <ac:chgData name="Kristiyan Kolev" userId="106bd3f5af50ae46" providerId="LiveId" clId="{8E92F35A-2DC7-49FC-B845-5A17E9DD703E}" dt="2023-02-09T21:58:52.433" v="186"/>
          <ac:spMkLst>
            <pc:docMk/>
            <pc:sldMk cId="2852606002" sldId="266"/>
            <ac:spMk id="36" creationId="{EFF6C0B6-450F-375D-32A9-78BD746C14C1}"/>
          </ac:spMkLst>
        </pc:spChg>
        <pc:spChg chg="add mod">
          <ac:chgData name="Kristiyan Kolev" userId="106bd3f5af50ae46" providerId="LiveId" clId="{8E92F35A-2DC7-49FC-B845-5A17E9DD703E}" dt="2023-02-09T22:01:41.374" v="213" actId="164"/>
          <ac:spMkLst>
            <pc:docMk/>
            <pc:sldMk cId="2852606002" sldId="266"/>
            <ac:spMk id="37" creationId="{D7A9F6B8-42EE-11BE-CEDD-D92D8220324B}"/>
          </ac:spMkLst>
        </pc:spChg>
        <pc:spChg chg="add mod">
          <ac:chgData name="Kristiyan Kolev" userId="106bd3f5af50ae46" providerId="LiveId" clId="{8E92F35A-2DC7-49FC-B845-5A17E9DD703E}" dt="2023-02-09T22:01:41.374" v="213" actId="164"/>
          <ac:spMkLst>
            <pc:docMk/>
            <pc:sldMk cId="2852606002" sldId="266"/>
            <ac:spMk id="38" creationId="{57944572-B35D-E330-C7DF-186245F8BF49}"/>
          </ac:spMkLst>
        </pc:spChg>
        <pc:spChg chg="add del mod">
          <ac:chgData name="Kristiyan Kolev" userId="106bd3f5af50ae46" providerId="LiveId" clId="{8E92F35A-2DC7-49FC-B845-5A17E9DD703E}" dt="2023-02-09T22:00:34.299" v="205" actId="478"/>
          <ac:spMkLst>
            <pc:docMk/>
            <pc:sldMk cId="2852606002" sldId="266"/>
            <ac:spMk id="39" creationId="{5D05DAA2-DE29-5238-1ED5-C828E2E364DE}"/>
          </ac:spMkLst>
        </pc:spChg>
        <pc:spChg chg="add mod">
          <ac:chgData name="Kristiyan Kolev" userId="106bd3f5af50ae46" providerId="LiveId" clId="{8E92F35A-2DC7-49FC-B845-5A17E9DD703E}" dt="2023-02-09T22:01:41.374" v="213" actId="164"/>
          <ac:spMkLst>
            <pc:docMk/>
            <pc:sldMk cId="2852606002" sldId="266"/>
            <ac:spMk id="40" creationId="{E9357904-C563-3A6E-6601-CF53D4EE667D}"/>
          </ac:spMkLst>
        </pc:spChg>
        <pc:spChg chg="add del mod">
          <ac:chgData name="Kristiyan Kolev" userId="106bd3f5af50ae46" providerId="LiveId" clId="{8E92F35A-2DC7-49FC-B845-5A17E9DD703E}" dt="2023-02-09T22:00:47.995" v="208" actId="478"/>
          <ac:spMkLst>
            <pc:docMk/>
            <pc:sldMk cId="2852606002" sldId="266"/>
            <ac:spMk id="41" creationId="{4A28822F-E4DC-601E-C39D-C575EC366431}"/>
          </ac:spMkLst>
        </pc:spChg>
        <pc:spChg chg="add del mod">
          <ac:chgData name="Kristiyan Kolev" userId="106bd3f5af50ae46" providerId="LiveId" clId="{8E92F35A-2DC7-49FC-B845-5A17E9DD703E}" dt="2023-02-09T22:00:33.032" v="204" actId="478"/>
          <ac:spMkLst>
            <pc:docMk/>
            <pc:sldMk cId="2852606002" sldId="266"/>
            <ac:spMk id="42" creationId="{F14AD4F0-D901-F6E8-241C-135B164D4472}"/>
          </ac:spMkLst>
        </pc:spChg>
        <pc:spChg chg="add mod">
          <ac:chgData name="Kristiyan Kolev" userId="106bd3f5af50ae46" providerId="LiveId" clId="{8E92F35A-2DC7-49FC-B845-5A17E9DD703E}" dt="2023-02-09T22:04:23.398" v="243" actId="122"/>
          <ac:spMkLst>
            <pc:docMk/>
            <pc:sldMk cId="2852606002" sldId="266"/>
            <ac:spMk id="48" creationId="{D43BF914-67C9-F7CD-08DC-202A460A6852}"/>
          </ac:spMkLst>
        </pc:spChg>
        <pc:spChg chg="add mod">
          <ac:chgData name="Kristiyan Kolev" userId="106bd3f5af50ae46" providerId="LiveId" clId="{8E92F35A-2DC7-49FC-B845-5A17E9DD703E}" dt="2023-02-09T22:05:21.900" v="256" actId="1076"/>
          <ac:spMkLst>
            <pc:docMk/>
            <pc:sldMk cId="2852606002" sldId="266"/>
            <ac:spMk id="49" creationId="{78CF08B0-BDDD-5DF8-0E3B-CFE4C57FFCE2}"/>
          </ac:spMkLst>
        </pc:spChg>
        <pc:spChg chg="add mod">
          <ac:chgData name="Kristiyan Kolev" userId="106bd3f5af50ae46" providerId="LiveId" clId="{8E92F35A-2DC7-49FC-B845-5A17E9DD703E}" dt="2023-02-09T22:05:36.607" v="258" actId="1076"/>
          <ac:spMkLst>
            <pc:docMk/>
            <pc:sldMk cId="2852606002" sldId="266"/>
            <ac:spMk id="50" creationId="{34E2D476-F9F8-8CBA-74D5-B9966FD31C5D}"/>
          </ac:spMkLst>
        </pc:spChg>
        <pc:spChg chg="add mod">
          <ac:chgData name="Kristiyan Kolev" userId="106bd3f5af50ae46" providerId="LiveId" clId="{8E92F35A-2DC7-49FC-B845-5A17E9DD703E}" dt="2023-02-09T22:05:43.138" v="259"/>
          <ac:spMkLst>
            <pc:docMk/>
            <pc:sldMk cId="2852606002" sldId="266"/>
            <ac:spMk id="51" creationId="{CB61859A-99FB-8DEC-68F6-F54BF178DE07}"/>
          </ac:spMkLst>
        </pc:spChg>
        <pc:spChg chg="add mod">
          <ac:chgData name="Kristiyan Kolev" userId="106bd3f5af50ae46" providerId="LiveId" clId="{8E92F35A-2DC7-49FC-B845-5A17E9DD703E}" dt="2023-02-09T22:05:50.513" v="260"/>
          <ac:spMkLst>
            <pc:docMk/>
            <pc:sldMk cId="2852606002" sldId="266"/>
            <ac:spMk id="52" creationId="{0AE27309-107E-8F71-E88A-4188EF9F6FC8}"/>
          </ac:spMkLst>
        </pc:spChg>
        <pc:grpChg chg="add mod">
          <ac:chgData name="Kristiyan Kolev" userId="106bd3f5af50ae46" providerId="LiveId" clId="{8E92F35A-2DC7-49FC-B845-5A17E9DD703E}" dt="2023-02-09T22:01:59.264" v="218" actId="1076"/>
          <ac:grpSpMkLst>
            <pc:docMk/>
            <pc:sldMk cId="2852606002" sldId="266"/>
            <ac:grpSpMk id="43" creationId="{D7269E54-1226-EC3C-0353-71E02F1524AE}"/>
          </ac:grpSpMkLst>
        </pc:grpChg>
        <pc:grpChg chg="add mod">
          <ac:chgData name="Kristiyan Kolev" userId="106bd3f5af50ae46" providerId="LiveId" clId="{8E92F35A-2DC7-49FC-B845-5A17E9DD703E}" dt="2023-02-09T22:02:11.366" v="223" actId="1076"/>
          <ac:grpSpMkLst>
            <pc:docMk/>
            <pc:sldMk cId="2852606002" sldId="266"/>
            <ac:grpSpMk id="44" creationId="{2AA2F08A-5500-B7B3-48FD-1858DF8B6FD6}"/>
          </ac:grpSpMkLst>
        </pc:grpChg>
        <pc:grpChg chg="add mod">
          <ac:chgData name="Kristiyan Kolev" userId="106bd3f5af50ae46" providerId="LiveId" clId="{8E92F35A-2DC7-49FC-B845-5A17E9DD703E}" dt="2023-02-09T22:02:25.471" v="226" actId="1076"/>
          <ac:grpSpMkLst>
            <pc:docMk/>
            <pc:sldMk cId="2852606002" sldId="266"/>
            <ac:grpSpMk id="45" creationId="{82D79BB0-2BB0-524B-A1F9-F674F0CEADED}"/>
          </ac:grpSpMkLst>
        </pc:grpChg>
        <pc:grpChg chg="add mod">
          <ac:chgData name="Kristiyan Kolev" userId="106bd3f5af50ae46" providerId="LiveId" clId="{8E92F35A-2DC7-49FC-B845-5A17E9DD703E}" dt="2023-02-09T22:02:20.198" v="225" actId="1076"/>
          <ac:grpSpMkLst>
            <pc:docMk/>
            <pc:sldMk cId="2852606002" sldId="266"/>
            <ac:grpSpMk id="46" creationId="{A6D33FB9-6F78-256E-68EE-0C7AC37E49E0}"/>
          </ac:grpSpMkLst>
        </pc:grpChg>
        <pc:grpChg chg="add mod">
          <ac:chgData name="Kristiyan Kolev" userId="106bd3f5af50ae46" providerId="LiveId" clId="{8E92F35A-2DC7-49FC-B845-5A17E9DD703E}" dt="2023-02-09T22:01:52.048" v="216" actId="1076"/>
          <ac:grpSpMkLst>
            <pc:docMk/>
            <pc:sldMk cId="2852606002" sldId="266"/>
            <ac:grpSpMk id="47" creationId="{C557537E-A68E-9399-A85C-D6F657FCC781}"/>
          </ac:grpSpMkLst>
        </pc:grpChg>
        <pc:cxnChg chg="add mod">
          <ac:chgData name="Kristiyan Kolev" userId="106bd3f5af50ae46" providerId="LiveId" clId="{8E92F35A-2DC7-49FC-B845-5A17E9DD703E}" dt="2023-02-09T22:01:08.781" v="209" actId="164"/>
          <ac:cxnSpMkLst>
            <pc:docMk/>
            <pc:sldMk cId="2852606002" sldId="266"/>
            <ac:cxnSpMk id="9" creationId="{796C6623-5B63-4856-D61A-985734939327}"/>
          </ac:cxnSpMkLst>
        </pc:cxnChg>
        <pc:cxnChg chg="add mod">
          <ac:chgData name="Kristiyan Kolev" userId="106bd3f5af50ae46" providerId="LiveId" clId="{8E92F35A-2DC7-49FC-B845-5A17E9DD703E}" dt="2023-02-09T22:01:08.781" v="209" actId="164"/>
          <ac:cxnSpMkLst>
            <pc:docMk/>
            <pc:sldMk cId="2852606002" sldId="266"/>
            <ac:cxnSpMk id="10" creationId="{671861A3-F33E-DE5B-B8E4-D1D0383FED5C}"/>
          </ac:cxnSpMkLst>
        </pc:cxnChg>
      </pc:sldChg>
      <pc:sldChg chg="modSp new del mod">
        <pc:chgData name="Kristiyan Kolev" userId="106bd3f5af50ae46" providerId="LiveId" clId="{8E92F35A-2DC7-49FC-B845-5A17E9DD703E}" dt="2023-02-10T22:12:37.660" v="3033" actId="47"/>
        <pc:sldMkLst>
          <pc:docMk/>
          <pc:sldMk cId="1109397035" sldId="267"/>
        </pc:sldMkLst>
        <pc:spChg chg="mod">
          <ac:chgData name="Kristiyan Kolev" userId="106bd3f5af50ae46" providerId="LiveId" clId="{8E92F35A-2DC7-49FC-B845-5A17E9DD703E}" dt="2023-02-10T09:31:19.318" v="370" actId="27636"/>
          <ac:spMkLst>
            <pc:docMk/>
            <pc:sldMk cId="1109397035" sldId="267"/>
            <ac:spMk id="2" creationId="{53DC6776-59B3-A0D0-7A07-4E1C7887A7F1}"/>
          </ac:spMkLst>
        </pc:spChg>
      </pc:sldChg>
      <pc:sldChg chg="addSp delSp modSp new mod setBg">
        <pc:chgData name="Kristiyan Kolev" userId="106bd3f5af50ae46" providerId="LiveId" clId="{8E92F35A-2DC7-49FC-B845-5A17E9DD703E}" dt="2023-02-10T12:38:52.907" v="816" actId="478"/>
        <pc:sldMkLst>
          <pc:docMk/>
          <pc:sldMk cId="3736242833" sldId="268"/>
        </pc:sldMkLst>
        <pc:spChg chg="del mod">
          <ac:chgData name="Kristiyan Kolev" userId="106bd3f5af50ae46" providerId="LiveId" clId="{8E92F35A-2DC7-49FC-B845-5A17E9DD703E}" dt="2023-02-10T09:31:26.711" v="375" actId="26606"/>
          <ac:spMkLst>
            <pc:docMk/>
            <pc:sldMk cId="3736242833" sldId="268"/>
            <ac:spMk id="2" creationId="{153906E6-83AD-58D2-E070-BE5C2A24ECA6}"/>
          </ac:spMkLst>
        </pc:spChg>
        <pc:spChg chg="del">
          <ac:chgData name="Kristiyan Kolev" userId="106bd3f5af50ae46" providerId="LiveId" clId="{8E92F35A-2DC7-49FC-B845-5A17E9DD703E}" dt="2023-02-10T09:31:19.004" v="368"/>
          <ac:spMkLst>
            <pc:docMk/>
            <pc:sldMk cId="3736242833" sldId="268"/>
            <ac:spMk id="3" creationId="{095D3838-49BD-736D-FE4D-611712481A39}"/>
          </ac:spMkLst>
        </pc:spChg>
        <pc:spChg chg="mod">
          <ac:chgData name="Kristiyan Kolev" userId="106bd3f5af50ae46" providerId="LiveId" clId="{8E92F35A-2DC7-49FC-B845-5A17E9DD703E}" dt="2023-02-10T09:31:26.711" v="375" actId="26606"/>
          <ac:spMkLst>
            <pc:docMk/>
            <pc:sldMk cId="3736242833" sldId="268"/>
            <ac:spMk id="4" creationId="{FDF06C5B-45B4-8158-0874-8F65A6E5F1CA}"/>
          </ac:spMkLst>
        </pc:spChg>
        <pc:spChg chg="del mod">
          <ac:chgData name="Kristiyan Kolev" userId="106bd3f5af50ae46" providerId="LiveId" clId="{8E92F35A-2DC7-49FC-B845-5A17E9DD703E}" dt="2023-02-10T12:38:52.907" v="816" actId="478"/>
          <ac:spMkLst>
            <pc:docMk/>
            <pc:sldMk cId="3736242833" sldId="268"/>
            <ac:spMk id="5" creationId="{3816C1A1-9424-D942-2F62-842A2C56075E}"/>
          </ac:spMkLst>
        </pc:spChg>
        <pc:spChg chg="add mod">
          <ac:chgData name="Kristiyan Kolev" userId="106bd3f5af50ae46" providerId="LiveId" clId="{8E92F35A-2DC7-49FC-B845-5A17E9DD703E}" dt="2023-02-10T09:34:37.021" v="397" actId="206"/>
          <ac:spMkLst>
            <pc:docMk/>
            <pc:sldMk cId="3736242833" sldId="268"/>
            <ac:spMk id="8" creationId="{B5D01381-2EFF-BBD5-BC9F-5B1DB233130F}"/>
          </ac:spMkLst>
        </pc:spChg>
        <pc:spChg chg="add del mod">
          <ac:chgData name="Kristiyan Kolev" userId="106bd3f5af50ae46" providerId="LiveId" clId="{8E92F35A-2DC7-49FC-B845-5A17E9DD703E}" dt="2023-02-10T09:34:54.563" v="400"/>
          <ac:spMkLst>
            <pc:docMk/>
            <pc:sldMk cId="3736242833" sldId="268"/>
            <ac:spMk id="9" creationId="{DAFA1B4C-6C3F-0C66-A7C6-E3A70BCBB284}"/>
          </ac:spMkLst>
        </pc:spChg>
        <pc:spChg chg="add mod">
          <ac:chgData name="Kristiyan Kolev" userId="106bd3f5af50ae46" providerId="LiveId" clId="{8E92F35A-2DC7-49FC-B845-5A17E9DD703E}" dt="2023-02-10T09:35:31.567" v="422" actId="20577"/>
          <ac:spMkLst>
            <pc:docMk/>
            <pc:sldMk cId="3736242833" sldId="268"/>
            <ac:spMk id="10" creationId="{0C8F4320-D939-42AA-C8A6-99C37A6EEF1B}"/>
          </ac:spMkLst>
        </pc:spChg>
        <pc:spChg chg="add">
          <ac:chgData name="Kristiyan Kolev" userId="106bd3f5af50ae46" providerId="LiveId" clId="{8E92F35A-2DC7-49FC-B845-5A17E9DD703E}" dt="2023-02-10T09:31:26.711" v="375" actId="26606"/>
          <ac:spMkLst>
            <pc:docMk/>
            <pc:sldMk cId="3736242833" sldId="268"/>
            <ac:spMk id="12" creationId="{42A4FC2C-047E-45A5-965D-8E1E3BF09BC6}"/>
          </ac:spMkLst>
        </pc:spChg>
        <pc:picChg chg="add mod">
          <ac:chgData name="Kristiyan Kolev" userId="106bd3f5af50ae46" providerId="LiveId" clId="{8E92F35A-2DC7-49FC-B845-5A17E9DD703E}" dt="2023-02-10T09:31:46.054" v="376"/>
          <ac:picMkLst>
            <pc:docMk/>
            <pc:sldMk cId="3736242833" sldId="268"/>
            <ac:picMk id="7" creationId="{EF5D3250-4979-AEFE-081A-6A805915D5DF}"/>
          </ac:picMkLst>
        </pc:picChg>
      </pc:sldChg>
      <pc:sldChg chg="delSp modSp add mod setBg delDesignElem">
        <pc:chgData name="Kristiyan Kolev" userId="106bd3f5af50ae46" providerId="LiveId" clId="{8E92F35A-2DC7-49FC-B845-5A17E9DD703E}" dt="2023-02-12T05:15:04.469" v="4499" actId="1076"/>
        <pc:sldMkLst>
          <pc:docMk/>
          <pc:sldMk cId="3235079296" sldId="269"/>
        </pc:sldMkLst>
        <pc:spChg chg="del">
          <ac:chgData name="Kristiyan Kolev" userId="106bd3f5af50ae46" providerId="LiveId" clId="{8E92F35A-2DC7-49FC-B845-5A17E9DD703E}" dt="2023-02-10T12:39:09.747" v="817" actId="478"/>
          <ac:spMkLst>
            <pc:docMk/>
            <pc:sldMk cId="3235079296" sldId="269"/>
            <ac:spMk id="5" creationId="{3816C1A1-9424-D942-2F62-842A2C56075E}"/>
          </ac:spMkLst>
        </pc:spChg>
        <pc:spChg chg="mod">
          <ac:chgData name="Kristiyan Kolev" userId="106bd3f5af50ae46" providerId="LiveId" clId="{8E92F35A-2DC7-49FC-B845-5A17E9DD703E}" dt="2023-02-10T09:39:12.708" v="434" actId="2085"/>
          <ac:spMkLst>
            <pc:docMk/>
            <pc:sldMk cId="3235079296" sldId="269"/>
            <ac:spMk id="8" creationId="{B5D01381-2EFF-BBD5-BC9F-5B1DB233130F}"/>
          </ac:spMkLst>
        </pc:spChg>
        <pc:spChg chg="mod">
          <ac:chgData name="Kristiyan Kolev" userId="106bd3f5af50ae46" providerId="LiveId" clId="{8E92F35A-2DC7-49FC-B845-5A17E9DD703E}" dt="2023-02-12T05:15:04.469" v="4499" actId="1076"/>
          <ac:spMkLst>
            <pc:docMk/>
            <pc:sldMk cId="3235079296" sldId="269"/>
            <ac:spMk id="10" creationId="{0C8F4320-D939-42AA-C8A6-99C37A6EEF1B}"/>
          </ac:spMkLst>
        </pc:spChg>
        <pc:spChg chg="del">
          <ac:chgData name="Kristiyan Kolev" userId="106bd3f5af50ae46" providerId="LiveId" clId="{8E92F35A-2DC7-49FC-B845-5A17E9DD703E}" dt="2023-02-10T09:36:24.681" v="424"/>
          <ac:spMkLst>
            <pc:docMk/>
            <pc:sldMk cId="3235079296" sldId="269"/>
            <ac:spMk id="12" creationId="{42A4FC2C-047E-45A5-965D-8E1E3BF09BC6}"/>
          </ac:spMkLst>
        </pc:spChg>
        <pc:picChg chg="mod">
          <ac:chgData name="Kristiyan Kolev" userId="106bd3f5af50ae46" providerId="LiveId" clId="{8E92F35A-2DC7-49FC-B845-5A17E9DD703E}" dt="2023-02-10T09:37:56.895" v="426"/>
          <ac:picMkLst>
            <pc:docMk/>
            <pc:sldMk cId="3235079296" sldId="269"/>
            <ac:picMk id="7" creationId="{EF5D3250-4979-AEFE-081A-6A805915D5DF}"/>
          </ac:picMkLst>
        </pc:picChg>
      </pc:sldChg>
      <pc:sldChg chg="addSp delSp modSp new mod">
        <pc:chgData name="Kristiyan Kolev" userId="106bd3f5af50ae46" providerId="LiveId" clId="{8E92F35A-2DC7-49FC-B845-5A17E9DD703E}" dt="2023-02-10T13:08:55.702" v="1201" actId="1076"/>
        <pc:sldMkLst>
          <pc:docMk/>
          <pc:sldMk cId="2356351466" sldId="270"/>
        </pc:sldMkLst>
        <pc:spChg chg="mod">
          <ac:chgData name="Kristiyan Kolev" userId="106bd3f5af50ae46" providerId="LiveId" clId="{8E92F35A-2DC7-49FC-B845-5A17E9DD703E}" dt="2023-02-10T12:50:15.241" v="876" actId="20577"/>
          <ac:spMkLst>
            <pc:docMk/>
            <pc:sldMk cId="2356351466" sldId="270"/>
            <ac:spMk id="2" creationId="{77B54D9F-5CD4-1D6A-5A8E-DA64CFF53C2F}"/>
          </ac:spMkLst>
        </pc:spChg>
        <pc:spChg chg="mod">
          <ac:chgData name="Kristiyan Kolev" userId="106bd3f5af50ae46" providerId="LiveId" clId="{8E92F35A-2DC7-49FC-B845-5A17E9DD703E}" dt="2023-02-10T12:09:34.364" v="644" actId="14100"/>
          <ac:spMkLst>
            <pc:docMk/>
            <pc:sldMk cId="2356351466" sldId="270"/>
            <ac:spMk id="3" creationId="{2AA0B752-E1AC-3CF7-D1BC-AAB3C4C2090D}"/>
          </ac:spMkLst>
        </pc:spChg>
        <pc:spChg chg="add mod">
          <ac:chgData name="Kristiyan Kolev" userId="106bd3f5af50ae46" providerId="LiveId" clId="{8E92F35A-2DC7-49FC-B845-5A17E9DD703E}" dt="2023-02-10T12:16:25.394" v="729" actId="20577"/>
          <ac:spMkLst>
            <pc:docMk/>
            <pc:sldMk cId="2356351466" sldId="270"/>
            <ac:spMk id="6" creationId="{EDC2BC51-0C79-F7E8-CB48-1B0A094C023E}"/>
          </ac:spMkLst>
        </pc:spChg>
        <pc:spChg chg="add mod">
          <ac:chgData name="Kristiyan Kolev" userId="106bd3f5af50ae46" providerId="LiveId" clId="{8E92F35A-2DC7-49FC-B845-5A17E9DD703E}" dt="2023-02-10T13:08:52.907" v="1200" actId="1076"/>
          <ac:spMkLst>
            <pc:docMk/>
            <pc:sldMk cId="2356351466" sldId="270"/>
            <ac:spMk id="7" creationId="{D9B6818F-C92B-DB4B-7395-184138E3D1B8}"/>
          </ac:spMkLst>
        </pc:spChg>
        <pc:spChg chg="add mod">
          <ac:chgData name="Kristiyan Kolev" userId="106bd3f5af50ae46" providerId="LiveId" clId="{8E92F35A-2DC7-49FC-B845-5A17E9DD703E}" dt="2023-02-10T13:08:50.566" v="1198" actId="1076"/>
          <ac:spMkLst>
            <pc:docMk/>
            <pc:sldMk cId="2356351466" sldId="270"/>
            <ac:spMk id="8" creationId="{00AF152A-8BC3-AD75-890C-3A38FB84BB7A}"/>
          </ac:spMkLst>
        </pc:spChg>
        <pc:spChg chg="add mod">
          <ac:chgData name="Kristiyan Kolev" userId="106bd3f5af50ae46" providerId="LiveId" clId="{8E92F35A-2DC7-49FC-B845-5A17E9DD703E}" dt="2023-02-10T13:08:55.702" v="1201" actId="1076"/>
          <ac:spMkLst>
            <pc:docMk/>
            <pc:sldMk cId="2356351466" sldId="270"/>
            <ac:spMk id="9" creationId="{A3FBB809-E6EB-E34B-A2CA-365D431C0C57}"/>
          </ac:spMkLst>
        </pc:spChg>
        <pc:spChg chg="add mod">
          <ac:chgData name="Kristiyan Kolev" userId="106bd3f5af50ae46" providerId="LiveId" clId="{8E92F35A-2DC7-49FC-B845-5A17E9DD703E}" dt="2023-02-10T13:08:20.058" v="1188" actId="20577"/>
          <ac:spMkLst>
            <pc:docMk/>
            <pc:sldMk cId="2356351466" sldId="270"/>
            <ac:spMk id="10" creationId="{C5BE415F-97A8-6292-5445-742F40DD97A1}"/>
          </ac:spMkLst>
        </pc:spChg>
        <pc:spChg chg="add mod">
          <ac:chgData name="Kristiyan Kolev" userId="106bd3f5af50ae46" providerId="LiveId" clId="{8E92F35A-2DC7-49FC-B845-5A17E9DD703E}" dt="2023-02-10T12:34:17.783" v="778" actId="13822"/>
          <ac:spMkLst>
            <pc:docMk/>
            <pc:sldMk cId="2356351466" sldId="270"/>
            <ac:spMk id="11" creationId="{5D5ABC99-9C98-BA9A-2543-DA2113B26A20}"/>
          </ac:spMkLst>
        </pc:spChg>
        <pc:spChg chg="add mod">
          <ac:chgData name="Kristiyan Kolev" userId="106bd3f5af50ae46" providerId="LiveId" clId="{8E92F35A-2DC7-49FC-B845-5A17E9DD703E}" dt="2023-02-10T12:33:55.990" v="777" actId="1076"/>
          <ac:spMkLst>
            <pc:docMk/>
            <pc:sldMk cId="2356351466" sldId="270"/>
            <ac:spMk id="12" creationId="{26A959BC-0A71-ABF2-FA74-E0C0F9F5DE4D}"/>
          </ac:spMkLst>
        </pc:spChg>
        <pc:spChg chg="add mod">
          <ac:chgData name="Kristiyan Kolev" userId="106bd3f5af50ae46" providerId="LiveId" clId="{8E92F35A-2DC7-49FC-B845-5A17E9DD703E}" dt="2023-02-10T12:33:55.990" v="777" actId="1076"/>
          <ac:spMkLst>
            <pc:docMk/>
            <pc:sldMk cId="2356351466" sldId="270"/>
            <ac:spMk id="13" creationId="{DA3123F6-FF82-947F-AF4E-B843F0315A4F}"/>
          </ac:spMkLst>
        </pc:spChg>
        <pc:spChg chg="add mod">
          <ac:chgData name="Kristiyan Kolev" userId="106bd3f5af50ae46" providerId="LiveId" clId="{8E92F35A-2DC7-49FC-B845-5A17E9DD703E}" dt="2023-02-10T12:33:55.990" v="777" actId="1076"/>
          <ac:spMkLst>
            <pc:docMk/>
            <pc:sldMk cId="2356351466" sldId="270"/>
            <ac:spMk id="14" creationId="{88697E0E-846D-7A46-67C2-810E17836336}"/>
          </ac:spMkLst>
        </pc:spChg>
        <pc:spChg chg="add mod">
          <ac:chgData name="Kristiyan Kolev" userId="106bd3f5af50ae46" providerId="LiveId" clId="{8E92F35A-2DC7-49FC-B845-5A17E9DD703E}" dt="2023-02-10T12:33:55.990" v="777" actId="1076"/>
          <ac:spMkLst>
            <pc:docMk/>
            <pc:sldMk cId="2356351466" sldId="270"/>
            <ac:spMk id="15" creationId="{EBE17FD0-F583-16C0-FC96-46539F3C968A}"/>
          </ac:spMkLst>
        </pc:spChg>
        <pc:spChg chg="add mod">
          <ac:chgData name="Kristiyan Kolev" userId="106bd3f5af50ae46" providerId="LiveId" clId="{8E92F35A-2DC7-49FC-B845-5A17E9DD703E}" dt="2023-02-10T12:33:18.909" v="771" actId="164"/>
          <ac:spMkLst>
            <pc:docMk/>
            <pc:sldMk cId="2356351466" sldId="270"/>
            <ac:spMk id="16" creationId="{AF065822-CFC9-96C9-776B-9FC9205530B1}"/>
          </ac:spMkLst>
        </pc:spChg>
        <pc:spChg chg="add mod">
          <ac:chgData name="Kristiyan Kolev" userId="106bd3f5af50ae46" providerId="LiveId" clId="{8E92F35A-2DC7-49FC-B845-5A17E9DD703E}" dt="2023-02-10T12:33:18.909" v="771" actId="164"/>
          <ac:spMkLst>
            <pc:docMk/>
            <pc:sldMk cId="2356351466" sldId="270"/>
            <ac:spMk id="17" creationId="{F9F67D9A-3D75-10CC-224E-9ADBC9438A54}"/>
          </ac:spMkLst>
        </pc:spChg>
        <pc:spChg chg="add mod">
          <ac:chgData name="Kristiyan Kolev" userId="106bd3f5af50ae46" providerId="LiveId" clId="{8E92F35A-2DC7-49FC-B845-5A17E9DD703E}" dt="2023-02-10T12:33:18.909" v="771" actId="164"/>
          <ac:spMkLst>
            <pc:docMk/>
            <pc:sldMk cId="2356351466" sldId="270"/>
            <ac:spMk id="18" creationId="{A1AC1B17-ED01-7F74-0B15-4B4384597CA0}"/>
          </ac:spMkLst>
        </pc:spChg>
        <pc:spChg chg="add mod">
          <ac:chgData name="Kristiyan Kolev" userId="106bd3f5af50ae46" providerId="LiveId" clId="{8E92F35A-2DC7-49FC-B845-5A17E9DD703E}" dt="2023-02-10T12:33:18.909" v="771" actId="164"/>
          <ac:spMkLst>
            <pc:docMk/>
            <pc:sldMk cId="2356351466" sldId="270"/>
            <ac:spMk id="19" creationId="{714774B5-2F42-A5A1-A848-6072C1EBD3E4}"/>
          </ac:spMkLst>
        </pc:spChg>
        <pc:spChg chg="add del mod">
          <ac:chgData name="Kristiyan Kolev" userId="106bd3f5af50ae46" providerId="LiveId" clId="{8E92F35A-2DC7-49FC-B845-5A17E9DD703E}" dt="2023-02-10T12:33:01.084" v="768" actId="478"/>
          <ac:spMkLst>
            <pc:docMk/>
            <pc:sldMk cId="2356351466" sldId="270"/>
            <ac:spMk id="20" creationId="{5AFC04F4-DBF6-6CDC-81AD-5BD3C0AF11ED}"/>
          </ac:spMkLst>
        </pc:spChg>
        <pc:spChg chg="add del mod">
          <ac:chgData name="Kristiyan Kolev" userId="106bd3f5af50ae46" providerId="LiveId" clId="{8E92F35A-2DC7-49FC-B845-5A17E9DD703E}" dt="2023-02-10T12:33:01.084" v="768" actId="478"/>
          <ac:spMkLst>
            <pc:docMk/>
            <pc:sldMk cId="2356351466" sldId="270"/>
            <ac:spMk id="21" creationId="{840209D3-BF47-10AD-7690-21FC76652940}"/>
          </ac:spMkLst>
        </pc:spChg>
        <pc:spChg chg="add del mod">
          <ac:chgData name="Kristiyan Kolev" userId="106bd3f5af50ae46" providerId="LiveId" clId="{8E92F35A-2DC7-49FC-B845-5A17E9DD703E}" dt="2023-02-10T12:33:01.084" v="768" actId="478"/>
          <ac:spMkLst>
            <pc:docMk/>
            <pc:sldMk cId="2356351466" sldId="270"/>
            <ac:spMk id="22" creationId="{63E55160-E292-3DC1-18D2-A4B72F43F25F}"/>
          </ac:spMkLst>
        </pc:spChg>
        <pc:spChg chg="add del mod">
          <ac:chgData name="Kristiyan Kolev" userId="106bd3f5af50ae46" providerId="LiveId" clId="{8E92F35A-2DC7-49FC-B845-5A17E9DD703E}" dt="2023-02-10T12:33:04.159" v="770" actId="478"/>
          <ac:spMkLst>
            <pc:docMk/>
            <pc:sldMk cId="2356351466" sldId="270"/>
            <ac:spMk id="23" creationId="{3E52BDE6-0754-C5AE-64D6-267023F36BD7}"/>
          </ac:spMkLst>
        </pc:spChg>
        <pc:spChg chg="add del mod">
          <ac:chgData name="Kristiyan Kolev" userId="106bd3f5af50ae46" providerId="LiveId" clId="{8E92F35A-2DC7-49FC-B845-5A17E9DD703E}" dt="2023-02-10T12:33:01.084" v="768" actId="478"/>
          <ac:spMkLst>
            <pc:docMk/>
            <pc:sldMk cId="2356351466" sldId="270"/>
            <ac:spMk id="24" creationId="{EF2011B4-E20A-04CA-5E53-341399935560}"/>
          </ac:spMkLst>
        </pc:spChg>
        <pc:spChg chg="add del mod">
          <ac:chgData name="Kristiyan Kolev" userId="106bd3f5af50ae46" providerId="LiveId" clId="{8E92F35A-2DC7-49FC-B845-5A17E9DD703E}" dt="2023-02-10T12:33:01.084" v="768" actId="478"/>
          <ac:spMkLst>
            <pc:docMk/>
            <pc:sldMk cId="2356351466" sldId="270"/>
            <ac:spMk id="25" creationId="{A143F9B2-10E5-10A1-D1BF-84C6B9A4101C}"/>
          </ac:spMkLst>
        </pc:spChg>
        <pc:spChg chg="add del mod">
          <ac:chgData name="Kristiyan Kolev" userId="106bd3f5af50ae46" providerId="LiveId" clId="{8E92F35A-2DC7-49FC-B845-5A17E9DD703E}" dt="2023-02-10T12:33:01.084" v="768" actId="478"/>
          <ac:spMkLst>
            <pc:docMk/>
            <pc:sldMk cId="2356351466" sldId="270"/>
            <ac:spMk id="26" creationId="{6CCAF76F-1444-CE52-E6BD-5E21831A66E1}"/>
          </ac:spMkLst>
        </pc:spChg>
        <pc:spChg chg="add del mod">
          <ac:chgData name="Kristiyan Kolev" userId="106bd3f5af50ae46" providerId="LiveId" clId="{8E92F35A-2DC7-49FC-B845-5A17E9DD703E}" dt="2023-02-10T12:33:01.084" v="768" actId="478"/>
          <ac:spMkLst>
            <pc:docMk/>
            <pc:sldMk cId="2356351466" sldId="270"/>
            <ac:spMk id="27" creationId="{92E375DB-2970-2A04-3E25-B04EB0EB061C}"/>
          </ac:spMkLst>
        </pc:spChg>
        <pc:spChg chg="add del mod">
          <ac:chgData name="Kristiyan Kolev" userId="106bd3f5af50ae46" providerId="LiveId" clId="{8E92F35A-2DC7-49FC-B845-5A17E9DD703E}" dt="2023-02-10T12:33:01.084" v="768" actId="478"/>
          <ac:spMkLst>
            <pc:docMk/>
            <pc:sldMk cId="2356351466" sldId="270"/>
            <ac:spMk id="28" creationId="{70BF4794-7AE8-2B3F-0E3D-46066D4C47AB}"/>
          </ac:spMkLst>
        </pc:spChg>
        <pc:spChg chg="add del mod">
          <ac:chgData name="Kristiyan Kolev" userId="106bd3f5af50ae46" providerId="LiveId" clId="{8E92F35A-2DC7-49FC-B845-5A17E9DD703E}" dt="2023-02-10T12:33:01.084" v="768" actId="478"/>
          <ac:spMkLst>
            <pc:docMk/>
            <pc:sldMk cId="2356351466" sldId="270"/>
            <ac:spMk id="29" creationId="{1576260F-227E-BEFA-E834-528513B48AC0}"/>
          </ac:spMkLst>
        </pc:spChg>
        <pc:spChg chg="add del mod">
          <ac:chgData name="Kristiyan Kolev" userId="106bd3f5af50ae46" providerId="LiveId" clId="{8E92F35A-2DC7-49FC-B845-5A17E9DD703E}" dt="2023-02-10T12:33:01.084" v="768" actId="478"/>
          <ac:spMkLst>
            <pc:docMk/>
            <pc:sldMk cId="2356351466" sldId="270"/>
            <ac:spMk id="30" creationId="{3E26B9EE-DCDC-7A7E-0D0D-A2A26268E805}"/>
          </ac:spMkLst>
        </pc:spChg>
        <pc:spChg chg="add del mod">
          <ac:chgData name="Kristiyan Kolev" userId="106bd3f5af50ae46" providerId="LiveId" clId="{8E92F35A-2DC7-49FC-B845-5A17E9DD703E}" dt="2023-02-10T12:33:01.084" v="768" actId="478"/>
          <ac:spMkLst>
            <pc:docMk/>
            <pc:sldMk cId="2356351466" sldId="270"/>
            <ac:spMk id="31" creationId="{224484CE-033B-22BB-FC84-C37C346C0A96}"/>
          </ac:spMkLst>
        </pc:spChg>
        <pc:spChg chg="mod">
          <ac:chgData name="Kristiyan Kolev" userId="106bd3f5af50ae46" providerId="LiveId" clId="{8E92F35A-2DC7-49FC-B845-5A17E9DD703E}" dt="2023-02-10T12:33:24.879" v="773"/>
          <ac:spMkLst>
            <pc:docMk/>
            <pc:sldMk cId="2356351466" sldId="270"/>
            <ac:spMk id="34" creationId="{AAEDB084-B81D-7A6B-AA89-492260AABFDB}"/>
          </ac:spMkLst>
        </pc:spChg>
        <pc:spChg chg="mod">
          <ac:chgData name="Kristiyan Kolev" userId="106bd3f5af50ae46" providerId="LiveId" clId="{8E92F35A-2DC7-49FC-B845-5A17E9DD703E}" dt="2023-02-10T12:33:24.879" v="773"/>
          <ac:spMkLst>
            <pc:docMk/>
            <pc:sldMk cId="2356351466" sldId="270"/>
            <ac:spMk id="35" creationId="{9180D1A8-5057-E07D-F64A-42D03B8C8796}"/>
          </ac:spMkLst>
        </pc:spChg>
        <pc:spChg chg="mod">
          <ac:chgData name="Kristiyan Kolev" userId="106bd3f5af50ae46" providerId="LiveId" clId="{8E92F35A-2DC7-49FC-B845-5A17E9DD703E}" dt="2023-02-10T12:33:24.879" v="773"/>
          <ac:spMkLst>
            <pc:docMk/>
            <pc:sldMk cId="2356351466" sldId="270"/>
            <ac:spMk id="36" creationId="{A763074D-FBBD-36C9-AD35-55B70849CF81}"/>
          </ac:spMkLst>
        </pc:spChg>
        <pc:spChg chg="mod">
          <ac:chgData name="Kristiyan Kolev" userId="106bd3f5af50ae46" providerId="LiveId" clId="{8E92F35A-2DC7-49FC-B845-5A17E9DD703E}" dt="2023-02-10T12:33:24.879" v="773"/>
          <ac:spMkLst>
            <pc:docMk/>
            <pc:sldMk cId="2356351466" sldId="270"/>
            <ac:spMk id="37" creationId="{233F063B-A6E0-A6F5-8BE1-8E2B27782C35}"/>
          </ac:spMkLst>
        </pc:spChg>
        <pc:spChg chg="mod">
          <ac:chgData name="Kristiyan Kolev" userId="106bd3f5af50ae46" providerId="LiveId" clId="{8E92F35A-2DC7-49FC-B845-5A17E9DD703E}" dt="2023-02-10T12:33:40.167" v="775"/>
          <ac:spMkLst>
            <pc:docMk/>
            <pc:sldMk cId="2356351466" sldId="270"/>
            <ac:spMk id="39" creationId="{087E9228-E67C-9FDC-BE97-48A02D49AACA}"/>
          </ac:spMkLst>
        </pc:spChg>
        <pc:spChg chg="mod">
          <ac:chgData name="Kristiyan Kolev" userId="106bd3f5af50ae46" providerId="LiveId" clId="{8E92F35A-2DC7-49FC-B845-5A17E9DD703E}" dt="2023-02-10T12:33:40.167" v="775"/>
          <ac:spMkLst>
            <pc:docMk/>
            <pc:sldMk cId="2356351466" sldId="270"/>
            <ac:spMk id="40" creationId="{C720915A-70C5-F1EE-D75B-5E54CF90FC7A}"/>
          </ac:spMkLst>
        </pc:spChg>
        <pc:spChg chg="mod">
          <ac:chgData name="Kristiyan Kolev" userId="106bd3f5af50ae46" providerId="LiveId" clId="{8E92F35A-2DC7-49FC-B845-5A17E9DD703E}" dt="2023-02-10T12:33:40.167" v="775"/>
          <ac:spMkLst>
            <pc:docMk/>
            <pc:sldMk cId="2356351466" sldId="270"/>
            <ac:spMk id="41" creationId="{627C0E52-4CD0-91C7-2378-06F355B8559A}"/>
          </ac:spMkLst>
        </pc:spChg>
        <pc:spChg chg="mod">
          <ac:chgData name="Kristiyan Kolev" userId="106bd3f5af50ae46" providerId="LiveId" clId="{8E92F35A-2DC7-49FC-B845-5A17E9DD703E}" dt="2023-02-10T12:33:40.167" v="775"/>
          <ac:spMkLst>
            <pc:docMk/>
            <pc:sldMk cId="2356351466" sldId="270"/>
            <ac:spMk id="42" creationId="{65F5BE49-5FE1-C8BE-DB33-D9A3095EF118}"/>
          </ac:spMkLst>
        </pc:spChg>
        <pc:spChg chg="add mod ord">
          <ac:chgData name="Kristiyan Kolev" userId="106bd3f5af50ae46" providerId="LiveId" clId="{8E92F35A-2DC7-49FC-B845-5A17E9DD703E}" dt="2023-02-10T12:35:09.881" v="785" actId="167"/>
          <ac:spMkLst>
            <pc:docMk/>
            <pc:sldMk cId="2356351466" sldId="270"/>
            <ac:spMk id="43" creationId="{9FEF638E-77C0-A9D8-A392-22A71012A414}"/>
          </ac:spMkLst>
        </pc:spChg>
        <pc:spChg chg="add mod">
          <ac:chgData name="Kristiyan Kolev" userId="106bd3f5af50ae46" providerId="LiveId" clId="{8E92F35A-2DC7-49FC-B845-5A17E9DD703E}" dt="2023-02-10T12:35:42.953" v="788" actId="14100"/>
          <ac:spMkLst>
            <pc:docMk/>
            <pc:sldMk cId="2356351466" sldId="270"/>
            <ac:spMk id="44" creationId="{26AACB2C-5917-1834-62D9-232EBF660997}"/>
          </ac:spMkLst>
        </pc:spChg>
        <pc:spChg chg="add mod">
          <ac:chgData name="Kristiyan Kolev" userId="106bd3f5af50ae46" providerId="LiveId" clId="{8E92F35A-2DC7-49FC-B845-5A17E9DD703E}" dt="2023-02-10T12:36:11.920" v="796" actId="1076"/>
          <ac:spMkLst>
            <pc:docMk/>
            <pc:sldMk cId="2356351466" sldId="270"/>
            <ac:spMk id="45" creationId="{0B78DBEE-0B04-6389-1119-08C242CADE2B}"/>
          </ac:spMkLst>
        </pc:spChg>
        <pc:spChg chg="add mod">
          <ac:chgData name="Kristiyan Kolev" userId="106bd3f5af50ae46" providerId="LiveId" clId="{8E92F35A-2DC7-49FC-B845-5A17E9DD703E}" dt="2023-02-10T12:36:09.114" v="795" actId="1076"/>
          <ac:spMkLst>
            <pc:docMk/>
            <pc:sldMk cId="2356351466" sldId="270"/>
            <ac:spMk id="46" creationId="{15861708-ECED-E873-4C91-845C09C904F0}"/>
          </ac:spMkLst>
        </pc:spChg>
        <pc:spChg chg="add mod">
          <ac:chgData name="Kristiyan Kolev" userId="106bd3f5af50ae46" providerId="LiveId" clId="{8E92F35A-2DC7-49FC-B845-5A17E9DD703E}" dt="2023-02-10T12:36:20.303" v="799" actId="1076"/>
          <ac:spMkLst>
            <pc:docMk/>
            <pc:sldMk cId="2356351466" sldId="270"/>
            <ac:spMk id="47" creationId="{3EA65748-DE87-FE23-9FEB-CBE6F980A5BC}"/>
          </ac:spMkLst>
        </pc:spChg>
        <pc:spChg chg="add mod">
          <ac:chgData name="Kristiyan Kolev" userId="106bd3f5af50ae46" providerId="LiveId" clId="{8E92F35A-2DC7-49FC-B845-5A17E9DD703E}" dt="2023-02-10T12:36:25.456" v="801" actId="1076"/>
          <ac:spMkLst>
            <pc:docMk/>
            <pc:sldMk cId="2356351466" sldId="270"/>
            <ac:spMk id="48" creationId="{D8BBEEF5-5D32-0C54-F7E4-B29DEC5912D1}"/>
          </ac:spMkLst>
        </pc:spChg>
        <pc:grpChg chg="add mod">
          <ac:chgData name="Kristiyan Kolev" userId="106bd3f5af50ae46" providerId="LiveId" clId="{8E92F35A-2DC7-49FC-B845-5A17E9DD703E}" dt="2023-02-10T12:33:55.990" v="777" actId="1076"/>
          <ac:grpSpMkLst>
            <pc:docMk/>
            <pc:sldMk cId="2356351466" sldId="270"/>
            <ac:grpSpMk id="32" creationId="{245EFE39-674A-9054-D203-0607B33CE205}"/>
          </ac:grpSpMkLst>
        </pc:grpChg>
        <pc:grpChg chg="add mod">
          <ac:chgData name="Kristiyan Kolev" userId="106bd3f5af50ae46" providerId="LiveId" clId="{8E92F35A-2DC7-49FC-B845-5A17E9DD703E}" dt="2023-02-10T12:33:55.990" v="777" actId="1076"/>
          <ac:grpSpMkLst>
            <pc:docMk/>
            <pc:sldMk cId="2356351466" sldId="270"/>
            <ac:grpSpMk id="33" creationId="{87B89838-A41F-AB2A-E6E6-67865496C615}"/>
          </ac:grpSpMkLst>
        </pc:grpChg>
        <pc:grpChg chg="add mod">
          <ac:chgData name="Kristiyan Kolev" userId="106bd3f5af50ae46" providerId="LiveId" clId="{8E92F35A-2DC7-49FC-B845-5A17E9DD703E}" dt="2023-02-10T12:33:55.990" v="777" actId="1076"/>
          <ac:grpSpMkLst>
            <pc:docMk/>
            <pc:sldMk cId="2356351466" sldId="270"/>
            <ac:grpSpMk id="38" creationId="{B66A7D23-839C-DE6C-4692-F1042999A614}"/>
          </ac:grpSpMkLst>
        </pc:grpChg>
      </pc:sldChg>
      <pc:sldChg chg="modSp new del mod">
        <pc:chgData name="Kristiyan Kolev" userId="106bd3f5af50ae46" providerId="LiveId" clId="{8E92F35A-2DC7-49FC-B845-5A17E9DD703E}" dt="2023-02-10T12:39:19.505" v="818" actId="47"/>
        <pc:sldMkLst>
          <pc:docMk/>
          <pc:sldMk cId="714132122" sldId="271"/>
        </pc:sldMkLst>
        <pc:spChg chg="mod">
          <ac:chgData name="Kristiyan Kolev" userId="106bd3f5af50ae46" providerId="LiveId" clId="{8E92F35A-2DC7-49FC-B845-5A17E9DD703E}" dt="2023-02-10T12:37:39.190" v="805" actId="2711"/>
          <ac:spMkLst>
            <pc:docMk/>
            <pc:sldMk cId="714132122" sldId="271"/>
            <ac:spMk id="2" creationId="{965A9261-156F-65B3-220A-8A89B675B431}"/>
          </ac:spMkLst>
        </pc:spChg>
        <pc:spChg chg="mod">
          <ac:chgData name="Kristiyan Kolev" userId="106bd3f5af50ae46" providerId="LiveId" clId="{8E92F35A-2DC7-49FC-B845-5A17E9DD703E}" dt="2023-02-10T12:37:44.348" v="806" actId="14100"/>
          <ac:spMkLst>
            <pc:docMk/>
            <pc:sldMk cId="714132122" sldId="271"/>
            <ac:spMk id="3" creationId="{9BFBEA34-CF33-14A5-36D3-420DBB360A15}"/>
          </ac:spMkLst>
        </pc:spChg>
        <pc:spChg chg="mod">
          <ac:chgData name="Kristiyan Kolev" userId="106bd3f5af50ae46" providerId="LiveId" clId="{8E92F35A-2DC7-49FC-B845-5A17E9DD703E}" dt="2023-02-10T12:38:05.392" v="811" actId="1076"/>
          <ac:spMkLst>
            <pc:docMk/>
            <pc:sldMk cId="714132122" sldId="271"/>
            <ac:spMk id="5" creationId="{5B80C588-B188-C131-D557-74805F2C419F}"/>
          </ac:spMkLst>
        </pc:spChg>
      </pc:sldChg>
      <pc:sldChg chg="addSp modSp new mod">
        <pc:chgData name="Kristiyan Kolev" userId="106bd3f5af50ae46" providerId="LiveId" clId="{8E92F35A-2DC7-49FC-B845-5A17E9DD703E}" dt="2023-02-10T12:06:21.012" v="530"/>
        <pc:sldMkLst>
          <pc:docMk/>
          <pc:sldMk cId="3149573086" sldId="272"/>
        </pc:sldMkLst>
        <pc:spChg chg="mod">
          <ac:chgData name="Kristiyan Kolev" userId="106bd3f5af50ae46" providerId="LiveId" clId="{8E92F35A-2DC7-49FC-B845-5A17E9DD703E}" dt="2023-02-10T11:56:51.091" v="473" actId="20577"/>
          <ac:spMkLst>
            <pc:docMk/>
            <pc:sldMk cId="3149573086" sldId="272"/>
            <ac:spMk id="2" creationId="{F9717A7D-8879-7EFC-DC9E-E127DE45376C}"/>
          </ac:spMkLst>
        </pc:spChg>
        <pc:spChg chg="mod">
          <ac:chgData name="Kristiyan Kolev" userId="106bd3f5af50ae46" providerId="LiveId" clId="{8E92F35A-2DC7-49FC-B845-5A17E9DD703E}" dt="2023-02-10T12:06:21.012" v="530"/>
          <ac:spMkLst>
            <pc:docMk/>
            <pc:sldMk cId="3149573086" sldId="272"/>
            <ac:spMk id="3" creationId="{2B98A8DC-DF79-D108-5B9F-67CC3FC59973}"/>
          </ac:spMkLst>
        </pc:spChg>
        <pc:picChg chg="add mod">
          <ac:chgData name="Kristiyan Kolev" userId="106bd3f5af50ae46" providerId="LiveId" clId="{8E92F35A-2DC7-49FC-B845-5A17E9DD703E}" dt="2023-02-10T12:05:03.744" v="524" actId="1076"/>
          <ac:picMkLst>
            <pc:docMk/>
            <pc:sldMk cId="3149573086" sldId="272"/>
            <ac:picMk id="7" creationId="{ED583965-3F11-C341-EA06-806E08E89F8D}"/>
          </ac:picMkLst>
        </pc:picChg>
      </pc:sldChg>
      <pc:sldChg chg="modSp new mod">
        <pc:chgData name="Kristiyan Kolev" userId="106bd3f5af50ae46" providerId="LiveId" clId="{8E92F35A-2DC7-49FC-B845-5A17E9DD703E}" dt="2023-02-11T06:43:37.245" v="3087" actId="20577"/>
        <pc:sldMkLst>
          <pc:docMk/>
          <pc:sldMk cId="1878585893" sldId="273"/>
        </pc:sldMkLst>
        <pc:spChg chg="mod">
          <ac:chgData name="Kristiyan Kolev" userId="106bd3f5af50ae46" providerId="LiveId" clId="{8E92F35A-2DC7-49FC-B845-5A17E9DD703E}" dt="2023-02-11T06:42:37.450" v="3046" actId="20577"/>
          <ac:spMkLst>
            <pc:docMk/>
            <pc:sldMk cId="1878585893" sldId="273"/>
            <ac:spMk id="2" creationId="{F3EF94AC-0972-71D3-976E-7E6FF0ABC9D2}"/>
          </ac:spMkLst>
        </pc:spChg>
        <pc:spChg chg="mod">
          <ac:chgData name="Kristiyan Kolev" userId="106bd3f5af50ae46" providerId="LiveId" clId="{8E92F35A-2DC7-49FC-B845-5A17E9DD703E}" dt="2023-02-11T06:43:37.245" v="3087" actId="20577"/>
          <ac:spMkLst>
            <pc:docMk/>
            <pc:sldMk cId="1878585893" sldId="273"/>
            <ac:spMk id="3" creationId="{C16BEB54-10F5-C383-0F5C-F8ED79CD407A}"/>
          </ac:spMkLst>
        </pc:spChg>
      </pc:sldChg>
      <pc:sldChg chg="addSp modSp new mod">
        <pc:chgData name="Kristiyan Kolev" userId="106bd3f5af50ae46" providerId="LiveId" clId="{8E92F35A-2DC7-49FC-B845-5A17E9DD703E}" dt="2023-02-10T13:09:30.095" v="1213" actId="5793"/>
        <pc:sldMkLst>
          <pc:docMk/>
          <pc:sldMk cId="1216545555" sldId="274"/>
        </pc:sldMkLst>
        <pc:spChg chg="mod">
          <ac:chgData name="Kristiyan Kolev" userId="106bd3f5af50ae46" providerId="LiveId" clId="{8E92F35A-2DC7-49FC-B845-5A17E9DD703E}" dt="2023-02-10T13:09:22.896" v="1204"/>
          <ac:spMkLst>
            <pc:docMk/>
            <pc:sldMk cId="1216545555" sldId="274"/>
            <ac:spMk id="2" creationId="{55A77ABB-58AE-F670-59F8-AA6928E45B3B}"/>
          </ac:spMkLst>
        </pc:spChg>
        <pc:spChg chg="mod">
          <ac:chgData name="Kristiyan Kolev" userId="106bd3f5af50ae46" providerId="LiveId" clId="{8E92F35A-2DC7-49FC-B845-5A17E9DD703E}" dt="2023-02-10T13:09:30.095" v="1213" actId="5793"/>
          <ac:spMkLst>
            <pc:docMk/>
            <pc:sldMk cId="1216545555" sldId="274"/>
            <ac:spMk id="3" creationId="{55095F43-DBC9-28C3-9B4F-B766E2D9588F}"/>
          </ac:spMkLst>
        </pc:spChg>
        <pc:spChg chg="add mod">
          <ac:chgData name="Kristiyan Kolev" userId="106bd3f5af50ae46" providerId="LiveId" clId="{8E92F35A-2DC7-49FC-B845-5A17E9DD703E}" dt="2023-02-10T12:59:14.677" v="1120" actId="1076"/>
          <ac:spMkLst>
            <pc:docMk/>
            <pc:sldMk cId="1216545555" sldId="274"/>
            <ac:spMk id="6" creationId="{38E621A3-0CB9-EE7A-D94D-69C876261EAF}"/>
          </ac:spMkLst>
        </pc:spChg>
      </pc:sldChg>
      <pc:sldChg chg="addSp modSp new mod">
        <pc:chgData name="Kristiyan Kolev" userId="106bd3f5af50ae46" providerId="LiveId" clId="{8E92F35A-2DC7-49FC-B845-5A17E9DD703E}" dt="2023-02-10T13:11:04.146" v="1258"/>
        <pc:sldMkLst>
          <pc:docMk/>
          <pc:sldMk cId="2250315734" sldId="275"/>
        </pc:sldMkLst>
        <pc:spChg chg="mod">
          <ac:chgData name="Kristiyan Kolev" userId="106bd3f5af50ae46" providerId="LiveId" clId="{8E92F35A-2DC7-49FC-B845-5A17E9DD703E}" dt="2023-02-10T13:01:34.362" v="1136" actId="20577"/>
          <ac:spMkLst>
            <pc:docMk/>
            <pc:sldMk cId="2250315734" sldId="275"/>
            <ac:spMk id="2" creationId="{2B8BA541-044F-7311-9021-94F9E1F4D33C}"/>
          </ac:spMkLst>
        </pc:spChg>
        <pc:spChg chg="mod">
          <ac:chgData name="Kristiyan Kolev" userId="106bd3f5af50ae46" providerId="LiveId" clId="{8E92F35A-2DC7-49FC-B845-5A17E9DD703E}" dt="2023-02-10T13:11:04.146" v="1258"/>
          <ac:spMkLst>
            <pc:docMk/>
            <pc:sldMk cId="2250315734" sldId="275"/>
            <ac:spMk id="3" creationId="{3A624AE5-EFD7-9A16-A255-238DD6E2DFCE}"/>
          </ac:spMkLst>
        </pc:spChg>
        <pc:spChg chg="add mod">
          <ac:chgData name="Kristiyan Kolev" userId="106bd3f5af50ae46" providerId="LiveId" clId="{8E92F35A-2DC7-49FC-B845-5A17E9DD703E}" dt="2023-02-10T13:05:39.930" v="1174" actId="20577"/>
          <ac:spMkLst>
            <pc:docMk/>
            <pc:sldMk cId="2250315734" sldId="275"/>
            <ac:spMk id="6" creationId="{CC054321-D320-09E2-48A7-C94A57FAEB0A}"/>
          </ac:spMkLst>
        </pc:spChg>
      </pc:sldChg>
      <pc:sldChg chg="addSp delSp modSp new mod">
        <pc:chgData name="Kristiyan Kolev" userId="106bd3f5af50ae46" providerId="LiveId" clId="{8E92F35A-2DC7-49FC-B845-5A17E9DD703E}" dt="2023-02-10T13:27:35.883" v="1503" actId="1076"/>
        <pc:sldMkLst>
          <pc:docMk/>
          <pc:sldMk cId="2947566069" sldId="276"/>
        </pc:sldMkLst>
        <pc:spChg chg="mod">
          <ac:chgData name="Kristiyan Kolev" userId="106bd3f5af50ae46" providerId="LiveId" clId="{8E92F35A-2DC7-49FC-B845-5A17E9DD703E}" dt="2023-02-10T13:27:35.883" v="1503" actId="1076"/>
          <ac:spMkLst>
            <pc:docMk/>
            <pc:sldMk cId="2947566069" sldId="276"/>
            <ac:spMk id="2" creationId="{DAF9D7F0-B428-8A7C-DD80-FAE71E26CEA2}"/>
          </ac:spMkLst>
        </pc:spChg>
        <pc:spChg chg="mod">
          <ac:chgData name="Kristiyan Kolev" userId="106bd3f5af50ae46" providerId="LiveId" clId="{8E92F35A-2DC7-49FC-B845-5A17E9DD703E}" dt="2023-02-10T13:27:34.117" v="1502"/>
          <ac:spMkLst>
            <pc:docMk/>
            <pc:sldMk cId="2947566069" sldId="276"/>
            <ac:spMk id="3" creationId="{62C100A3-6D80-B8DE-D5D1-1788D9728DD4}"/>
          </ac:spMkLst>
        </pc:spChg>
        <pc:spChg chg="add del mod">
          <ac:chgData name="Kristiyan Kolev" userId="106bd3f5af50ae46" providerId="LiveId" clId="{8E92F35A-2DC7-49FC-B845-5A17E9DD703E}" dt="2023-02-10T13:20:52.272" v="1362" actId="478"/>
          <ac:spMkLst>
            <pc:docMk/>
            <pc:sldMk cId="2947566069" sldId="276"/>
            <ac:spMk id="6" creationId="{3CA0EC59-471F-C771-8B32-1C775CF42399}"/>
          </ac:spMkLst>
        </pc:spChg>
        <pc:spChg chg="add del mod ord">
          <ac:chgData name="Kristiyan Kolev" userId="106bd3f5af50ae46" providerId="LiveId" clId="{8E92F35A-2DC7-49FC-B845-5A17E9DD703E}" dt="2023-02-10T13:19:06.157" v="1325" actId="478"/>
          <ac:spMkLst>
            <pc:docMk/>
            <pc:sldMk cId="2947566069" sldId="276"/>
            <ac:spMk id="7" creationId="{5F0E89E0-2489-92DE-56F1-8B6C93C243DA}"/>
          </ac:spMkLst>
        </pc:spChg>
        <pc:spChg chg="add del mod">
          <ac:chgData name="Kristiyan Kolev" userId="106bd3f5af50ae46" providerId="LiveId" clId="{8E92F35A-2DC7-49FC-B845-5A17E9DD703E}" dt="2023-02-10T13:20:52.872" v="1363" actId="478"/>
          <ac:spMkLst>
            <pc:docMk/>
            <pc:sldMk cId="2947566069" sldId="276"/>
            <ac:spMk id="8" creationId="{AA0FEDC1-A05B-4EB9-7009-1C70DA485D1C}"/>
          </ac:spMkLst>
        </pc:spChg>
        <pc:spChg chg="add del">
          <ac:chgData name="Kristiyan Kolev" userId="106bd3f5af50ae46" providerId="LiveId" clId="{8E92F35A-2DC7-49FC-B845-5A17E9DD703E}" dt="2023-02-10T13:21:09.939" v="1365" actId="478"/>
          <ac:spMkLst>
            <pc:docMk/>
            <pc:sldMk cId="2947566069" sldId="276"/>
            <ac:spMk id="9" creationId="{937F9CFA-2F62-8D57-8C0E-1C09E62D677A}"/>
          </ac:spMkLst>
        </pc:spChg>
        <pc:spChg chg="add mod">
          <ac:chgData name="Kristiyan Kolev" userId="106bd3f5af50ae46" providerId="LiveId" clId="{8E92F35A-2DC7-49FC-B845-5A17E9DD703E}" dt="2023-02-10T13:27:02.547" v="1496" actId="164"/>
          <ac:spMkLst>
            <pc:docMk/>
            <pc:sldMk cId="2947566069" sldId="276"/>
            <ac:spMk id="10" creationId="{2A3103B2-ED25-A94B-6230-9032D053A90A}"/>
          </ac:spMkLst>
        </pc:spChg>
        <pc:spChg chg="add mod">
          <ac:chgData name="Kristiyan Kolev" userId="106bd3f5af50ae46" providerId="LiveId" clId="{8E92F35A-2DC7-49FC-B845-5A17E9DD703E}" dt="2023-02-10T13:27:02.547" v="1496" actId="164"/>
          <ac:spMkLst>
            <pc:docMk/>
            <pc:sldMk cId="2947566069" sldId="276"/>
            <ac:spMk id="11" creationId="{9537EE7C-01CD-D394-17E1-EC4E0A137382}"/>
          </ac:spMkLst>
        </pc:spChg>
        <pc:spChg chg="add del mod">
          <ac:chgData name="Kristiyan Kolev" userId="106bd3f5af50ae46" providerId="LiveId" clId="{8E92F35A-2DC7-49FC-B845-5A17E9DD703E}" dt="2023-02-10T13:24:25.995" v="1388" actId="478"/>
          <ac:spMkLst>
            <pc:docMk/>
            <pc:sldMk cId="2947566069" sldId="276"/>
            <ac:spMk id="12" creationId="{2BB47283-7E19-F03F-B80A-F2CF0CAEFF57}"/>
          </ac:spMkLst>
        </pc:spChg>
        <pc:spChg chg="add mod">
          <ac:chgData name="Kristiyan Kolev" userId="106bd3f5af50ae46" providerId="LiveId" clId="{8E92F35A-2DC7-49FC-B845-5A17E9DD703E}" dt="2023-02-10T13:27:02.547" v="1496" actId="164"/>
          <ac:spMkLst>
            <pc:docMk/>
            <pc:sldMk cId="2947566069" sldId="276"/>
            <ac:spMk id="13" creationId="{FEE6A5FC-7720-6237-36CD-082C619634BB}"/>
          </ac:spMkLst>
        </pc:spChg>
        <pc:spChg chg="add mod">
          <ac:chgData name="Kristiyan Kolev" userId="106bd3f5af50ae46" providerId="LiveId" clId="{8E92F35A-2DC7-49FC-B845-5A17E9DD703E}" dt="2023-02-10T13:27:02.547" v="1496" actId="164"/>
          <ac:spMkLst>
            <pc:docMk/>
            <pc:sldMk cId="2947566069" sldId="276"/>
            <ac:spMk id="14" creationId="{8D5E7CD0-ED1D-3C25-E019-B072666CAD70}"/>
          </ac:spMkLst>
        </pc:spChg>
        <pc:grpChg chg="add mod">
          <ac:chgData name="Kristiyan Kolev" userId="106bd3f5af50ae46" providerId="LiveId" clId="{8E92F35A-2DC7-49FC-B845-5A17E9DD703E}" dt="2023-02-10T13:27:11.816" v="1501" actId="1076"/>
          <ac:grpSpMkLst>
            <pc:docMk/>
            <pc:sldMk cId="2947566069" sldId="276"/>
            <ac:grpSpMk id="15" creationId="{A0097C60-2F42-5841-143B-74F2942CFCC3}"/>
          </ac:grpSpMkLst>
        </pc:grpChg>
      </pc:sldChg>
      <pc:sldChg chg="addSp delSp modSp new mod modShow">
        <pc:chgData name="Kristiyan Kolev" userId="106bd3f5af50ae46" providerId="LiveId" clId="{8E92F35A-2DC7-49FC-B845-5A17E9DD703E}" dt="2023-02-11T06:48:51.502" v="3130" actId="729"/>
        <pc:sldMkLst>
          <pc:docMk/>
          <pc:sldMk cId="1291231431" sldId="277"/>
        </pc:sldMkLst>
        <pc:spChg chg="mod">
          <ac:chgData name="Kristiyan Kolev" userId="106bd3f5af50ae46" providerId="LiveId" clId="{8E92F35A-2DC7-49FC-B845-5A17E9DD703E}" dt="2023-02-11T06:48:42.020" v="3128" actId="27636"/>
          <ac:spMkLst>
            <pc:docMk/>
            <pc:sldMk cId="1291231431" sldId="277"/>
            <ac:spMk id="2" creationId="{B7BC09FF-D1B1-978C-A782-398CBE3B838E}"/>
          </ac:spMkLst>
        </pc:spChg>
        <pc:spChg chg="add del mod">
          <ac:chgData name="Kristiyan Kolev" userId="106bd3f5af50ae46" providerId="LiveId" clId="{8E92F35A-2DC7-49FC-B845-5A17E9DD703E}" dt="2023-02-11T06:48:41.964" v="3127"/>
          <ac:spMkLst>
            <pc:docMk/>
            <pc:sldMk cId="1291231431" sldId="277"/>
            <ac:spMk id="3" creationId="{291BA550-19A2-7145-C5ED-23AACC5FE0F0}"/>
          </ac:spMkLst>
        </pc:spChg>
        <pc:spChg chg="del">
          <ac:chgData name="Kristiyan Kolev" userId="106bd3f5af50ae46" providerId="LiveId" clId="{8E92F35A-2DC7-49FC-B845-5A17E9DD703E}" dt="2023-02-10T13:32:05.539" v="1516" actId="478"/>
          <ac:spMkLst>
            <pc:docMk/>
            <pc:sldMk cId="1291231431" sldId="277"/>
            <ac:spMk id="3" creationId="{AD19E4A5-A298-8584-3C68-5EBB476A7ED0}"/>
          </ac:spMkLst>
        </pc:spChg>
        <pc:spChg chg="mod">
          <ac:chgData name="Kristiyan Kolev" userId="106bd3f5af50ae46" providerId="LiveId" clId="{8E92F35A-2DC7-49FC-B845-5A17E9DD703E}" dt="2023-02-11T06:48:41.964" v="3127"/>
          <ac:spMkLst>
            <pc:docMk/>
            <pc:sldMk cId="1291231431" sldId="277"/>
            <ac:spMk id="4" creationId="{1A8C4F9D-3A6C-0E55-810F-D7688BD6AA08}"/>
          </ac:spMkLst>
        </pc:spChg>
        <pc:spChg chg="mod">
          <ac:chgData name="Kristiyan Kolev" userId="106bd3f5af50ae46" providerId="LiveId" clId="{8E92F35A-2DC7-49FC-B845-5A17E9DD703E}" dt="2023-02-11T06:48:41.964" v="3127"/>
          <ac:spMkLst>
            <pc:docMk/>
            <pc:sldMk cId="1291231431" sldId="277"/>
            <ac:spMk id="5" creationId="{B3136A5A-0EFC-1033-1EC9-DC3FDBA7E0D4}"/>
          </ac:spMkLst>
        </pc:spChg>
        <pc:spChg chg="add del mod">
          <ac:chgData name="Kristiyan Kolev" userId="106bd3f5af50ae46" providerId="LiveId" clId="{8E92F35A-2DC7-49FC-B845-5A17E9DD703E}" dt="2023-02-11T06:48:41.964" v="3127"/>
          <ac:spMkLst>
            <pc:docMk/>
            <pc:sldMk cId="1291231431" sldId="277"/>
            <ac:spMk id="6" creationId="{9CB795FE-CD09-8A5E-D071-549F90AFCE56}"/>
          </ac:spMkLst>
        </pc:spChg>
        <pc:spChg chg="add del mod">
          <ac:chgData name="Kristiyan Kolev" userId="106bd3f5af50ae46" providerId="LiveId" clId="{8E92F35A-2DC7-49FC-B845-5A17E9DD703E}" dt="2023-02-11T06:48:41.964" v="3127"/>
          <ac:spMkLst>
            <pc:docMk/>
            <pc:sldMk cId="1291231431" sldId="277"/>
            <ac:spMk id="8" creationId="{D5160F53-B741-2A44-A4A6-720F7602D696}"/>
          </ac:spMkLst>
        </pc:spChg>
        <pc:spChg chg="add mod">
          <ac:chgData name="Kristiyan Kolev" userId="106bd3f5af50ae46" providerId="LiveId" clId="{8E92F35A-2DC7-49FC-B845-5A17E9DD703E}" dt="2023-02-10T13:48:14.280" v="1958" actId="1076"/>
          <ac:spMkLst>
            <pc:docMk/>
            <pc:sldMk cId="1291231431" sldId="277"/>
            <ac:spMk id="9" creationId="{76ECE219-69D4-350B-26CD-5F8BF06796BB}"/>
          </ac:spMkLst>
        </pc:spChg>
        <pc:spChg chg="add mod">
          <ac:chgData name="Kristiyan Kolev" userId="106bd3f5af50ae46" providerId="LiveId" clId="{8E92F35A-2DC7-49FC-B845-5A17E9DD703E}" dt="2023-02-10T13:40:20.533" v="1569" actId="164"/>
          <ac:spMkLst>
            <pc:docMk/>
            <pc:sldMk cId="1291231431" sldId="277"/>
            <ac:spMk id="10" creationId="{B2374D48-4D55-081E-6ACB-EAD0E1DB9447}"/>
          </ac:spMkLst>
        </pc:spChg>
        <pc:spChg chg="add del mod">
          <ac:chgData name="Kristiyan Kolev" userId="106bd3f5af50ae46" providerId="LiveId" clId="{8E92F35A-2DC7-49FC-B845-5A17E9DD703E}" dt="2023-02-10T13:40:23.103" v="1570" actId="478"/>
          <ac:spMkLst>
            <pc:docMk/>
            <pc:sldMk cId="1291231431" sldId="277"/>
            <ac:spMk id="11" creationId="{618E1080-C140-69FD-6A52-C1601D9763E5}"/>
          </ac:spMkLst>
        </pc:spChg>
        <pc:spChg chg="add del mod">
          <ac:chgData name="Kristiyan Kolev" userId="106bd3f5af50ae46" providerId="LiveId" clId="{8E92F35A-2DC7-49FC-B845-5A17E9DD703E}" dt="2023-02-11T06:48:46.989" v="3129" actId="478"/>
          <ac:spMkLst>
            <pc:docMk/>
            <pc:sldMk cId="1291231431" sldId="277"/>
            <ac:spMk id="11" creationId="{976E3C4D-2DF7-CE7D-812C-D681324EA56D}"/>
          </ac:spMkLst>
        </pc:spChg>
        <pc:spChg chg="add mod">
          <ac:chgData name="Kristiyan Kolev" userId="106bd3f5af50ae46" providerId="LiveId" clId="{8E92F35A-2DC7-49FC-B845-5A17E9DD703E}" dt="2023-02-10T13:40:20.533" v="1569" actId="164"/>
          <ac:spMkLst>
            <pc:docMk/>
            <pc:sldMk cId="1291231431" sldId="277"/>
            <ac:spMk id="12" creationId="{541B1BBE-60EF-E4D9-E226-FDDEEE644774}"/>
          </ac:spMkLst>
        </pc:spChg>
        <pc:spChg chg="add del mod">
          <ac:chgData name="Kristiyan Kolev" userId="106bd3f5af50ae46" providerId="LiveId" clId="{8E92F35A-2DC7-49FC-B845-5A17E9DD703E}" dt="2023-02-10T13:40:25.561" v="1572"/>
          <ac:spMkLst>
            <pc:docMk/>
            <pc:sldMk cId="1291231431" sldId="277"/>
            <ac:spMk id="14" creationId="{1B573FDE-BBF1-9962-7AA5-9296B99A54C0}"/>
          </ac:spMkLst>
        </pc:spChg>
        <pc:spChg chg="mod">
          <ac:chgData name="Kristiyan Kolev" userId="106bd3f5af50ae46" providerId="LiveId" clId="{8E92F35A-2DC7-49FC-B845-5A17E9DD703E}" dt="2023-02-10T13:48:22.872" v="1961" actId="1076"/>
          <ac:spMkLst>
            <pc:docMk/>
            <pc:sldMk cId="1291231431" sldId="277"/>
            <ac:spMk id="16" creationId="{B03E41C3-4260-F7EE-A5FB-97B0C138626D}"/>
          </ac:spMkLst>
        </pc:spChg>
        <pc:spChg chg="mod">
          <ac:chgData name="Kristiyan Kolev" userId="106bd3f5af50ae46" providerId="LiveId" clId="{8E92F35A-2DC7-49FC-B845-5A17E9DD703E}" dt="2023-02-10T13:40:34.451" v="1578" actId="20577"/>
          <ac:spMkLst>
            <pc:docMk/>
            <pc:sldMk cId="1291231431" sldId="277"/>
            <ac:spMk id="17" creationId="{5F08A405-504C-D9BD-B2A8-8D66E5BA4A96}"/>
          </ac:spMkLst>
        </pc:spChg>
        <pc:spChg chg="mod">
          <ac:chgData name="Kristiyan Kolev" userId="106bd3f5af50ae46" providerId="LiveId" clId="{8E92F35A-2DC7-49FC-B845-5A17E9DD703E}" dt="2023-02-10T13:41:05.060" v="1622" actId="20577"/>
          <ac:spMkLst>
            <pc:docMk/>
            <pc:sldMk cId="1291231431" sldId="277"/>
            <ac:spMk id="19" creationId="{D4AFF2F7-3364-4CA2-6B2E-AAFFB355F1C9}"/>
          </ac:spMkLst>
        </pc:spChg>
        <pc:spChg chg="mod">
          <ac:chgData name="Kristiyan Kolev" userId="106bd3f5af50ae46" providerId="LiveId" clId="{8E92F35A-2DC7-49FC-B845-5A17E9DD703E}" dt="2023-02-10T13:40:56.613" v="1606" actId="20577"/>
          <ac:spMkLst>
            <pc:docMk/>
            <pc:sldMk cId="1291231431" sldId="277"/>
            <ac:spMk id="20" creationId="{6D28C4EA-BF76-FC91-E8A5-BDF3A8CFD23B}"/>
          </ac:spMkLst>
        </pc:spChg>
        <pc:spChg chg="mod">
          <ac:chgData name="Kristiyan Kolev" userId="106bd3f5af50ae46" providerId="LiveId" clId="{8E92F35A-2DC7-49FC-B845-5A17E9DD703E}" dt="2023-02-10T13:41:43.801" v="1659" actId="20577"/>
          <ac:spMkLst>
            <pc:docMk/>
            <pc:sldMk cId="1291231431" sldId="277"/>
            <ac:spMk id="22" creationId="{8FB9E208-3908-B74A-96FA-F95C64FC3968}"/>
          </ac:spMkLst>
        </pc:spChg>
        <pc:spChg chg="mod">
          <ac:chgData name="Kristiyan Kolev" userId="106bd3f5af50ae46" providerId="LiveId" clId="{8E92F35A-2DC7-49FC-B845-5A17E9DD703E}" dt="2023-02-10T13:41:28.123" v="1638" actId="1076"/>
          <ac:spMkLst>
            <pc:docMk/>
            <pc:sldMk cId="1291231431" sldId="277"/>
            <ac:spMk id="23" creationId="{22DC2D4A-E6A9-90B7-5F78-FABD26FB40C2}"/>
          </ac:spMkLst>
        </pc:spChg>
        <pc:spChg chg="mod topLvl">
          <ac:chgData name="Kristiyan Kolev" userId="106bd3f5af50ae46" providerId="LiveId" clId="{8E92F35A-2DC7-49FC-B845-5A17E9DD703E}" dt="2023-02-10T13:43:00.834" v="1725" actId="20577"/>
          <ac:spMkLst>
            <pc:docMk/>
            <pc:sldMk cId="1291231431" sldId="277"/>
            <ac:spMk id="25" creationId="{7693CD05-FE9D-C22D-0D77-BEBDD55A4A87}"/>
          </ac:spMkLst>
        </pc:spChg>
        <pc:spChg chg="add del mod topLvl">
          <ac:chgData name="Kristiyan Kolev" userId="106bd3f5af50ae46" providerId="LiveId" clId="{8E92F35A-2DC7-49FC-B845-5A17E9DD703E}" dt="2023-02-10T13:41:55.809" v="1666" actId="20577"/>
          <ac:spMkLst>
            <pc:docMk/>
            <pc:sldMk cId="1291231431" sldId="277"/>
            <ac:spMk id="26" creationId="{B09CFD7F-D0B5-3D8E-1757-C73429391F52}"/>
          </ac:spMkLst>
        </pc:spChg>
        <pc:spChg chg="mod">
          <ac:chgData name="Kristiyan Kolev" userId="106bd3f5af50ae46" providerId="LiveId" clId="{8E92F35A-2DC7-49FC-B845-5A17E9DD703E}" dt="2023-02-10T13:42:36.699" v="1721" actId="20577"/>
          <ac:spMkLst>
            <pc:docMk/>
            <pc:sldMk cId="1291231431" sldId="277"/>
            <ac:spMk id="28" creationId="{63E1545D-2020-5209-4019-4CCDBAEAB73D}"/>
          </ac:spMkLst>
        </pc:spChg>
        <pc:spChg chg="mod">
          <ac:chgData name="Kristiyan Kolev" userId="106bd3f5af50ae46" providerId="LiveId" clId="{8E92F35A-2DC7-49FC-B845-5A17E9DD703E}" dt="2023-02-10T13:42:19.602" v="1696" actId="20577"/>
          <ac:spMkLst>
            <pc:docMk/>
            <pc:sldMk cId="1291231431" sldId="277"/>
            <ac:spMk id="29" creationId="{0B5781AF-D238-4430-F5FD-CCB15C75B65F}"/>
          </ac:spMkLst>
        </pc:spChg>
        <pc:spChg chg="mod">
          <ac:chgData name="Kristiyan Kolev" userId="106bd3f5af50ae46" providerId="LiveId" clId="{8E92F35A-2DC7-49FC-B845-5A17E9DD703E}" dt="2023-02-10T13:43:24.991" v="1755" actId="20577"/>
          <ac:spMkLst>
            <pc:docMk/>
            <pc:sldMk cId="1291231431" sldId="277"/>
            <ac:spMk id="31" creationId="{0197EE40-0E9D-1A9A-7331-0773A329A2EA}"/>
          </ac:spMkLst>
        </pc:spChg>
        <pc:spChg chg="mod">
          <ac:chgData name="Kristiyan Kolev" userId="106bd3f5af50ae46" providerId="LiveId" clId="{8E92F35A-2DC7-49FC-B845-5A17E9DD703E}" dt="2023-02-10T13:43:33.606" v="1757" actId="1076"/>
          <ac:spMkLst>
            <pc:docMk/>
            <pc:sldMk cId="1291231431" sldId="277"/>
            <ac:spMk id="32" creationId="{0A4BB68E-6E70-1E06-EDD6-A061691F9FA9}"/>
          </ac:spMkLst>
        </pc:spChg>
        <pc:spChg chg="mod">
          <ac:chgData name="Kristiyan Kolev" userId="106bd3f5af50ae46" providerId="LiveId" clId="{8E92F35A-2DC7-49FC-B845-5A17E9DD703E}" dt="2023-02-10T13:43:45.345" v="1771" actId="20577"/>
          <ac:spMkLst>
            <pc:docMk/>
            <pc:sldMk cId="1291231431" sldId="277"/>
            <ac:spMk id="34" creationId="{E151094E-F7B0-8FEE-7FF1-7E8A88E864BC}"/>
          </ac:spMkLst>
        </pc:spChg>
        <pc:spChg chg="mod">
          <ac:chgData name="Kristiyan Kolev" userId="106bd3f5af50ae46" providerId="LiveId" clId="{8E92F35A-2DC7-49FC-B845-5A17E9DD703E}" dt="2023-02-10T13:43:40.354" v="1765" actId="20577"/>
          <ac:spMkLst>
            <pc:docMk/>
            <pc:sldMk cId="1291231431" sldId="277"/>
            <ac:spMk id="35" creationId="{1E394893-46C3-8764-EC35-ED3362C469C9}"/>
          </ac:spMkLst>
        </pc:spChg>
        <pc:spChg chg="mod">
          <ac:chgData name="Kristiyan Kolev" userId="106bd3f5af50ae46" providerId="LiveId" clId="{8E92F35A-2DC7-49FC-B845-5A17E9DD703E}" dt="2023-02-10T13:50:22.912" v="1986" actId="20577"/>
          <ac:spMkLst>
            <pc:docMk/>
            <pc:sldMk cId="1291231431" sldId="277"/>
            <ac:spMk id="37" creationId="{9B24680E-8A51-548C-33C0-2D7180668C3D}"/>
          </ac:spMkLst>
        </pc:spChg>
        <pc:spChg chg="mod">
          <ac:chgData name="Kristiyan Kolev" userId="106bd3f5af50ae46" providerId="LiveId" clId="{8E92F35A-2DC7-49FC-B845-5A17E9DD703E}" dt="2023-02-10T13:43:52.683" v="1775" actId="20577"/>
          <ac:spMkLst>
            <pc:docMk/>
            <pc:sldMk cId="1291231431" sldId="277"/>
            <ac:spMk id="38" creationId="{6FC36B9A-F60A-3074-F2D9-1717BC3E3002}"/>
          </ac:spMkLst>
        </pc:spChg>
        <pc:spChg chg="mod">
          <ac:chgData name="Kristiyan Kolev" userId="106bd3f5af50ae46" providerId="LiveId" clId="{8E92F35A-2DC7-49FC-B845-5A17E9DD703E}" dt="2023-02-10T13:45:39.264" v="1922" actId="20577"/>
          <ac:spMkLst>
            <pc:docMk/>
            <pc:sldMk cId="1291231431" sldId="277"/>
            <ac:spMk id="40" creationId="{6BB54CD0-BA30-0D12-394B-EE8F511B301D}"/>
          </ac:spMkLst>
        </pc:spChg>
        <pc:spChg chg="mod">
          <ac:chgData name="Kristiyan Kolev" userId="106bd3f5af50ae46" providerId="LiveId" clId="{8E92F35A-2DC7-49FC-B845-5A17E9DD703E}" dt="2023-02-10T13:44:32.056" v="1801" actId="20577"/>
          <ac:spMkLst>
            <pc:docMk/>
            <pc:sldMk cId="1291231431" sldId="277"/>
            <ac:spMk id="41" creationId="{22FF0B49-2734-6599-8E41-90298E494F94}"/>
          </ac:spMkLst>
        </pc:spChg>
        <pc:spChg chg="mod">
          <ac:chgData name="Kristiyan Kolev" userId="106bd3f5af50ae46" providerId="LiveId" clId="{8E92F35A-2DC7-49FC-B845-5A17E9DD703E}" dt="2023-02-10T13:50:58.850" v="1993"/>
          <ac:spMkLst>
            <pc:docMk/>
            <pc:sldMk cId="1291231431" sldId="277"/>
            <ac:spMk id="45" creationId="{B21C5D1B-7D4C-6F99-EC37-33AB2269F71C}"/>
          </ac:spMkLst>
        </pc:spChg>
        <pc:spChg chg="mod">
          <ac:chgData name="Kristiyan Kolev" userId="106bd3f5af50ae46" providerId="LiveId" clId="{8E92F35A-2DC7-49FC-B845-5A17E9DD703E}" dt="2023-02-10T13:51:30.485" v="2014" actId="20577"/>
          <ac:spMkLst>
            <pc:docMk/>
            <pc:sldMk cId="1291231431" sldId="277"/>
            <ac:spMk id="46" creationId="{A06359E7-2EF5-5F8E-C97C-8F22C88670D1}"/>
          </ac:spMkLst>
        </pc:spChg>
        <pc:spChg chg="mod">
          <ac:chgData name="Kristiyan Kolev" userId="106bd3f5af50ae46" providerId="LiveId" clId="{8E92F35A-2DC7-49FC-B845-5A17E9DD703E}" dt="2023-02-10T13:51:24.824" v="2010" actId="20577"/>
          <ac:spMkLst>
            <pc:docMk/>
            <pc:sldMk cId="1291231431" sldId="277"/>
            <ac:spMk id="48" creationId="{612A3CDE-5DA3-ABE5-FF13-AAFE4714CB27}"/>
          </ac:spMkLst>
        </pc:spChg>
        <pc:spChg chg="mod">
          <ac:chgData name="Kristiyan Kolev" userId="106bd3f5af50ae46" providerId="LiveId" clId="{8E92F35A-2DC7-49FC-B845-5A17E9DD703E}" dt="2023-02-10T13:51:17.933" v="2007" actId="20577"/>
          <ac:spMkLst>
            <pc:docMk/>
            <pc:sldMk cId="1291231431" sldId="277"/>
            <ac:spMk id="49" creationId="{F475E7EB-5E4B-233C-7C22-C65136D27C37}"/>
          </ac:spMkLst>
        </pc:spChg>
        <pc:spChg chg="mod">
          <ac:chgData name="Kristiyan Kolev" userId="106bd3f5af50ae46" providerId="LiveId" clId="{8E92F35A-2DC7-49FC-B845-5A17E9DD703E}" dt="2023-02-10T13:52:20.001" v="2047" actId="1076"/>
          <ac:spMkLst>
            <pc:docMk/>
            <pc:sldMk cId="1291231431" sldId="277"/>
            <ac:spMk id="51" creationId="{5EDEBD6E-DE06-984C-EEEE-852B19407AA0}"/>
          </ac:spMkLst>
        </pc:spChg>
        <pc:spChg chg="mod">
          <ac:chgData name="Kristiyan Kolev" userId="106bd3f5af50ae46" providerId="LiveId" clId="{8E92F35A-2DC7-49FC-B845-5A17E9DD703E}" dt="2023-02-10T13:52:13.435" v="2045" actId="20577"/>
          <ac:spMkLst>
            <pc:docMk/>
            <pc:sldMk cId="1291231431" sldId="277"/>
            <ac:spMk id="52" creationId="{3D16388A-A679-D30A-9638-8989DA49902D}"/>
          </ac:spMkLst>
        </pc:spChg>
        <pc:spChg chg="mod">
          <ac:chgData name="Kristiyan Kolev" userId="106bd3f5af50ae46" providerId="LiveId" clId="{8E92F35A-2DC7-49FC-B845-5A17E9DD703E}" dt="2023-02-10T13:51:52.948" v="2037" actId="20577"/>
          <ac:spMkLst>
            <pc:docMk/>
            <pc:sldMk cId="1291231431" sldId="277"/>
            <ac:spMk id="54" creationId="{EB64888A-3E61-D664-10C5-A909913C0DC3}"/>
          </ac:spMkLst>
        </pc:spChg>
        <pc:spChg chg="mod">
          <ac:chgData name="Kristiyan Kolev" userId="106bd3f5af50ae46" providerId="LiveId" clId="{8E92F35A-2DC7-49FC-B845-5A17E9DD703E}" dt="2023-02-10T13:51:46.519" v="2021" actId="20577"/>
          <ac:spMkLst>
            <pc:docMk/>
            <pc:sldMk cId="1291231431" sldId="277"/>
            <ac:spMk id="55" creationId="{C67372A2-B046-96E3-03E2-28BF4B9CD861}"/>
          </ac:spMkLst>
        </pc:spChg>
        <pc:grpChg chg="add mod">
          <ac:chgData name="Kristiyan Kolev" userId="106bd3f5af50ae46" providerId="LiveId" clId="{8E92F35A-2DC7-49FC-B845-5A17E9DD703E}" dt="2023-02-10T13:53:05.538" v="2058" actId="1076"/>
          <ac:grpSpMkLst>
            <pc:docMk/>
            <pc:sldMk cId="1291231431" sldId="277"/>
            <ac:grpSpMk id="13" creationId="{F393720D-F6BB-6748-CD57-3DCA3EE41FC0}"/>
          </ac:grpSpMkLst>
        </pc:grpChg>
        <pc:grpChg chg="add mod">
          <ac:chgData name="Kristiyan Kolev" userId="106bd3f5af50ae46" providerId="LiveId" clId="{8E92F35A-2DC7-49FC-B845-5A17E9DD703E}" dt="2023-02-10T13:48:42.975" v="1968" actId="1076"/>
          <ac:grpSpMkLst>
            <pc:docMk/>
            <pc:sldMk cId="1291231431" sldId="277"/>
            <ac:grpSpMk id="15" creationId="{169ED72D-0809-4DC6-78C4-83C19F60F5EE}"/>
          </ac:grpSpMkLst>
        </pc:grpChg>
        <pc:grpChg chg="add mod">
          <ac:chgData name="Kristiyan Kolev" userId="106bd3f5af50ae46" providerId="LiveId" clId="{8E92F35A-2DC7-49FC-B845-5A17E9DD703E}" dt="2023-02-10T13:53:01.153" v="2057" actId="1076"/>
          <ac:grpSpMkLst>
            <pc:docMk/>
            <pc:sldMk cId="1291231431" sldId="277"/>
            <ac:grpSpMk id="18" creationId="{DB24EDD7-0CBD-4637-6F34-8927E4A45156}"/>
          </ac:grpSpMkLst>
        </pc:grpChg>
        <pc:grpChg chg="add del mod">
          <ac:chgData name="Kristiyan Kolev" userId="106bd3f5af50ae46" providerId="LiveId" clId="{8E92F35A-2DC7-49FC-B845-5A17E9DD703E}" dt="2023-02-10T13:42:10.799" v="1691" actId="478"/>
          <ac:grpSpMkLst>
            <pc:docMk/>
            <pc:sldMk cId="1291231431" sldId="277"/>
            <ac:grpSpMk id="21" creationId="{6B0C988D-7B56-8F47-A5DE-2E79EB9DEC62}"/>
          </ac:grpSpMkLst>
        </pc:grpChg>
        <pc:grpChg chg="add del mod">
          <ac:chgData name="Kristiyan Kolev" userId="106bd3f5af50ae46" providerId="LiveId" clId="{8E92F35A-2DC7-49FC-B845-5A17E9DD703E}" dt="2023-02-10T13:53:16.159" v="2061" actId="1076"/>
          <ac:grpSpMkLst>
            <pc:docMk/>
            <pc:sldMk cId="1291231431" sldId="277"/>
            <ac:grpSpMk id="24" creationId="{B64BB7F7-830F-248F-9A0A-3AED29E60FE1}"/>
          </ac:grpSpMkLst>
        </pc:grpChg>
        <pc:grpChg chg="add mod">
          <ac:chgData name="Kristiyan Kolev" userId="106bd3f5af50ae46" providerId="LiveId" clId="{8E92F35A-2DC7-49FC-B845-5A17E9DD703E}" dt="2023-02-10T13:52:59.053" v="2056" actId="1076"/>
          <ac:grpSpMkLst>
            <pc:docMk/>
            <pc:sldMk cId="1291231431" sldId="277"/>
            <ac:grpSpMk id="27" creationId="{7D540585-6F70-C3FF-74D6-CC2156712229}"/>
          </ac:grpSpMkLst>
        </pc:grpChg>
        <pc:grpChg chg="add mod">
          <ac:chgData name="Kristiyan Kolev" userId="106bd3f5af50ae46" providerId="LiveId" clId="{8E92F35A-2DC7-49FC-B845-5A17E9DD703E}" dt="2023-02-10T13:53:22.249" v="2062" actId="1076"/>
          <ac:grpSpMkLst>
            <pc:docMk/>
            <pc:sldMk cId="1291231431" sldId="277"/>
            <ac:grpSpMk id="30" creationId="{EE96F07F-DC0B-C0BB-EE36-60FB1ED08AD7}"/>
          </ac:grpSpMkLst>
        </pc:grpChg>
        <pc:grpChg chg="add mod">
          <ac:chgData name="Kristiyan Kolev" userId="106bd3f5af50ae46" providerId="LiveId" clId="{8E92F35A-2DC7-49FC-B845-5A17E9DD703E}" dt="2023-02-10T13:52:52.167" v="2054" actId="1076"/>
          <ac:grpSpMkLst>
            <pc:docMk/>
            <pc:sldMk cId="1291231431" sldId="277"/>
            <ac:grpSpMk id="33" creationId="{0FA22193-D476-4436-9F1C-4EC2C70BB54E}"/>
          </ac:grpSpMkLst>
        </pc:grpChg>
        <pc:grpChg chg="add mod">
          <ac:chgData name="Kristiyan Kolev" userId="106bd3f5af50ae46" providerId="LiveId" clId="{8E92F35A-2DC7-49FC-B845-5A17E9DD703E}" dt="2023-02-10T13:53:14.157" v="2060" actId="1076"/>
          <ac:grpSpMkLst>
            <pc:docMk/>
            <pc:sldMk cId="1291231431" sldId="277"/>
            <ac:grpSpMk id="36" creationId="{A7966FF8-9A08-BAB3-D970-F0ECEBFC8BEB}"/>
          </ac:grpSpMkLst>
        </pc:grpChg>
        <pc:grpChg chg="add mod">
          <ac:chgData name="Kristiyan Kolev" userId="106bd3f5af50ae46" providerId="LiveId" clId="{8E92F35A-2DC7-49FC-B845-5A17E9DD703E}" dt="2023-02-10T13:52:47.263" v="2052" actId="1076"/>
          <ac:grpSpMkLst>
            <pc:docMk/>
            <pc:sldMk cId="1291231431" sldId="277"/>
            <ac:grpSpMk id="39" creationId="{68DE9E26-687D-EA3A-4906-8A60B898E6BA}"/>
          </ac:grpSpMkLst>
        </pc:grpChg>
        <pc:grpChg chg="add mod">
          <ac:chgData name="Kristiyan Kolev" userId="106bd3f5af50ae46" providerId="LiveId" clId="{8E92F35A-2DC7-49FC-B845-5A17E9DD703E}" dt="2023-02-10T13:52:32.563" v="2050" actId="1076"/>
          <ac:grpSpMkLst>
            <pc:docMk/>
            <pc:sldMk cId="1291231431" sldId="277"/>
            <ac:grpSpMk id="44" creationId="{D1A06B61-4BF2-4E27-380E-09CF4C40DB3A}"/>
          </ac:grpSpMkLst>
        </pc:grpChg>
        <pc:grpChg chg="add mod">
          <ac:chgData name="Kristiyan Kolev" userId="106bd3f5af50ae46" providerId="LiveId" clId="{8E92F35A-2DC7-49FC-B845-5A17E9DD703E}" dt="2023-02-10T13:52:49.494" v="2053" actId="1076"/>
          <ac:grpSpMkLst>
            <pc:docMk/>
            <pc:sldMk cId="1291231431" sldId="277"/>
            <ac:grpSpMk id="47" creationId="{EE81EFC3-D25D-9E61-F0BA-D9060D18B8BB}"/>
          </ac:grpSpMkLst>
        </pc:grpChg>
        <pc:grpChg chg="add mod">
          <ac:chgData name="Kristiyan Kolev" userId="106bd3f5af50ae46" providerId="LiveId" clId="{8E92F35A-2DC7-49FC-B845-5A17E9DD703E}" dt="2023-02-10T13:52:24.621" v="2048" actId="1076"/>
          <ac:grpSpMkLst>
            <pc:docMk/>
            <pc:sldMk cId="1291231431" sldId="277"/>
            <ac:grpSpMk id="50" creationId="{F7B1A715-CA23-544E-CC4A-848C0F27060C}"/>
          </ac:grpSpMkLst>
        </pc:grpChg>
        <pc:grpChg chg="add mod">
          <ac:chgData name="Kristiyan Kolev" userId="106bd3f5af50ae46" providerId="LiveId" clId="{8E92F35A-2DC7-49FC-B845-5A17E9DD703E}" dt="2023-02-10T13:52:27.394" v="2049" actId="1076"/>
          <ac:grpSpMkLst>
            <pc:docMk/>
            <pc:sldMk cId="1291231431" sldId="277"/>
            <ac:grpSpMk id="53" creationId="{63902533-F268-57D0-B134-DDEE6D3F8A1A}"/>
          </ac:grpSpMkLst>
        </pc:grpChg>
        <pc:cxnChg chg="add mod">
          <ac:chgData name="Kristiyan Kolev" userId="106bd3f5af50ae46" providerId="LiveId" clId="{8E92F35A-2DC7-49FC-B845-5A17E9DD703E}" dt="2023-02-10T13:48:07.044" v="1955" actId="14100"/>
          <ac:cxnSpMkLst>
            <pc:docMk/>
            <pc:sldMk cId="1291231431" sldId="277"/>
            <ac:cxnSpMk id="7" creationId="{35252D5B-08B0-20D5-8155-853BD397FC21}"/>
          </ac:cxnSpMkLst>
        </pc:cxnChg>
        <pc:cxnChg chg="add del mod">
          <ac:chgData name="Kristiyan Kolev" userId="106bd3f5af50ae46" providerId="LiveId" clId="{8E92F35A-2DC7-49FC-B845-5A17E9DD703E}" dt="2023-02-10T13:53:40.820" v="2064" actId="11529"/>
          <ac:cxnSpMkLst>
            <pc:docMk/>
            <pc:sldMk cId="1291231431" sldId="277"/>
            <ac:cxnSpMk id="57" creationId="{38A564FB-01AC-A506-749D-96D826AF18BC}"/>
          </ac:cxnSpMkLst>
        </pc:cxnChg>
      </pc:sldChg>
      <pc:sldChg chg="new del">
        <pc:chgData name="Kristiyan Kolev" userId="106bd3f5af50ae46" providerId="LiveId" clId="{8E92F35A-2DC7-49FC-B845-5A17E9DD703E}" dt="2023-02-10T13:20:38.821" v="1358" actId="680"/>
        <pc:sldMkLst>
          <pc:docMk/>
          <pc:sldMk cId="3759755771" sldId="277"/>
        </pc:sldMkLst>
      </pc:sldChg>
      <pc:sldChg chg="addSp modSp new mod">
        <pc:chgData name="Kristiyan Kolev" userId="106bd3f5af50ae46" providerId="LiveId" clId="{8E92F35A-2DC7-49FC-B845-5A17E9DD703E}" dt="2023-02-10T20:55:36.762" v="2103" actId="207"/>
        <pc:sldMkLst>
          <pc:docMk/>
          <pc:sldMk cId="2489607109" sldId="278"/>
        </pc:sldMkLst>
        <pc:spChg chg="mod">
          <ac:chgData name="Kristiyan Kolev" userId="106bd3f5af50ae46" providerId="LiveId" clId="{8E92F35A-2DC7-49FC-B845-5A17E9DD703E}" dt="2023-02-10T20:53:10.938" v="2068" actId="27636"/>
          <ac:spMkLst>
            <pc:docMk/>
            <pc:sldMk cId="2489607109" sldId="278"/>
            <ac:spMk id="2" creationId="{6D697666-E65A-B1FC-CA81-8D6C7BCD1D45}"/>
          </ac:spMkLst>
        </pc:spChg>
        <pc:spChg chg="mod">
          <ac:chgData name="Kristiyan Kolev" userId="106bd3f5af50ae46" providerId="LiveId" clId="{8E92F35A-2DC7-49FC-B845-5A17E9DD703E}" dt="2023-02-10T20:55:36.762" v="2103" actId="207"/>
          <ac:spMkLst>
            <pc:docMk/>
            <pc:sldMk cId="2489607109" sldId="278"/>
            <ac:spMk id="3" creationId="{94193537-816E-B083-E591-971A0AA1F869}"/>
          </ac:spMkLst>
        </pc:spChg>
        <pc:picChg chg="add mod">
          <ac:chgData name="Kristiyan Kolev" userId="106bd3f5af50ae46" providerId="LiveId" clId="{8E92F35A-2DC7-49FC-B845-5A17E9DD703E}" dt="2023-02-10T20:55:25.146" v="2102" actId="1076"/>
          <ac:picMkLst>
            <pc:docMk/>
            <pc:sldMk cId="2489607109" sldId="278"/>
            <ac:picMk id="7" creationId="{65093603-D1B4-51D3-4224-02187785AFFA}"/>
          </ac:picMkLst>
        </pc:picChg>
      </pc:sldChg>
      <pc:sldChg chg="modSp new mod">
        <pc:chgData name="Kristiyan Kolev" userId="106bd3f5af50ae46" providerId="LiveId" clId="{8E92F35A-2DC7-49FC-B845-5A17E9DD703E}" dt="2023-02-10T21:03:08.463" v="2132" actId="14100"/>
        <pc:sldMkLst>
          <pc:docMk/>
          <pc:sldMk cId="3295505571" sldId="279"/>
        </pc:sldMkLst>
        <pc:spChg chg="mod">
          <ac:chgData name="Kristiyan Kolev" userId="106bd3f5af50ae46" providerId="LiveId" clId="{8E92F35A-2DC7-49FC-B845-5A17E9DD703E}" dt="2023-02-10T20:56:15.159" v="2120" actId="20577"/>
          <ac:spMkLst>
            <pc:docMk/>
            <pc:sldMk cId="3295505571" sldId="279"/>
            <ac:spMk id="2" creationId="{C9AB0DFA-BB2F-5F4A-00B9-6D293885BE62}"/>
          </ac:spMkLst>
        </pc:spChg>
        <pc:spChg chg="mod">
          <ac:chgData name="Kristiyan Kolev" userId="106bd3f5af50ae46" providerId="LiveId" clId="{8E92F35A-2DC7-49FC-B845-5A17E9DD703E}" dt="2023-02-10T21:03:08.463" v="2132" actId="14100"/>
          <ac:spMkLst>
            <pc:docMk/>
            <pc:sldMk cId="3295505571" sldId="279"/>
            <ac:spMk id="3" creationId="{709866FE-9BAB-9143-18E5-E43D33A70E3E}"/>
          </ac:spMkLst>
        </pc:spChg>
      </pc:sldChg>
      <pc:sldChg chg="addSp delSp modSp new mod">
        <pc:chgData name="Kristiyan Kolev" userId="106bd3f5af50ae46" providerId="LiveId" clId="{8E92F35A-2DC7-49FC-B845-5A17E9DD703E}" dt="2023-02-10T21:18:49.017" v="2388" actId="14100"/>
        <pc:sldMkLst>
          <pc:docMk/>
          <pc:sldMk cId="3837787432" sldId="280"/>
        </pc:sldMkLst>
        <pc:spChg chg="mod">
          <ac:chgData name="Kristiyan Kolev" userId="106bd3f5af50ae46" providerId="LiveId" clId="{8E92F35A-2DC7-49FC-B845-5A17E9DD703E}" dt="2023-02-10T21:03:49.490" v="2139" actId="20577"/>
          <ac:spMkLst>
            <pc:docMk/>
            <pc:sldMk cId="3837787432" sldId="280"/>
            <ac:spMk id="2" creationId="{B013F6F9-C8E1-522D-B28B-CA3A5D2093F9}"/>
          </ac:spMkLst>
        </pc:spChg>
        <pc:spChg chg="mod">
          <ac:chgData name="Kristiyan Kolev" userId="106bd3f5af50ae46" providerId="LiveId" clId="{8E92F35A-2DC7-49FC-B845-5A17E9DD703E}" dt="2023-02-10T21:10:14.948" v="2294" actId="5793"/>
          <ac:spMkLst>
            <pc:docMk/>
            <pc:sldMk cId="3837787432" sldId="280"/>
            <ac:spMk id="3" creationId="{DA282F6A-22EE-7EBF-567E-5103FEE62FBE}"/>
          </ac:spMkLst>
        </pc:spChg>
        <pc:spChg chg="add del">
          <ac:chgData name="Kristiyan Kolev" userId="106bd3f5af50ae46" providerId="LiveId" clId="{8E92F35A-2DC7-49FC-B845-5A17E9DD703E}" dt="2023-02-10T21:03:38.686" v="2135" actId="22"/>
          <ac:spMkLst>
            <pc:docMk/>
            <pc:sldMk cId="3837787432" sldId="280"/>
            <ac:spMk id="7" creationId="{0F9D55A3-DE7A-3327-5F4E-70A52F31B3BA}"/>
          </ac:spMkLst>
        </pc:spChg>
        <pc:spChg chg="mod">
          <ac:chgData name="Kristiyan Kolev" userId="106bd3f5af50ae46" providerId="LiveId" clId="{8E92F35A-2DC7-49FC-B845-5A17E9DD703E}" dt="2023-02-10T21:17:54.546" v="2377" actId="14100"/>
          <ac:spMkLst>
            <pc:docMk/>
            <pc:sldMk cId="3837787432" sldId="280"/>
            <ac:spMk id="9" creationId="{0E680FD2-F35C-CB46-7587-56F143F73E5B}"/>
          </ac:spMkLst>
        </pc:spChg>
        <pc:spChg chg="add mod">
          <ac:chgData name="Kristiyan Kolev" userId="106bd3f5af50ae46" providerId="LiveId" clId="{8E92F35A-2DC7-49FC-B845-5A17E9DD703E}" dt="2023-02-10T21:17:35.536" v="2348" actId="404"/>
          <ac:spMkLst>
            <pc:docMk/>
            <pc:sldMk cId="3837787432" sldId="280"/>
            <ac:spMk id="14" creationId="{60EF04F5-5791-926C-A724-25654F5BF891}"/>
          </ac:spMkLst>
        </pc:spChg>
        <pc:grpChg chg="add mod">
          <ac:chgData name="Kristiyan Kolev" userId="106bd3f5af50ae46" providerId="LiveId" clId="{8E92F35A-2DC7-49FC-B845-5A17E9DD703E}" dt="2023-02-10T21:18:07.347" v="2379" actId="1076"/>
          <ac:grpSpMkLst>
            <pc:docMk/>
            <pc:sldMk cId="3837787432" sldId="280"/>
            <ac:grpSpMk id="6" creationId="{C0EEB1D0-2B80-B6C3-ACC0-32D6EC632060}"/>
          </ac:grpSpMkLst>
        </pc:grpChg>
        <pc:grpChg chg="add mod">
          <ac:chgData name="Kristiyan Kolev" userId="106bd3f5af50ae46" providerId="LiveId" clId="{8E92F35A-2DC7-49FC-B845-5A17E9DD703E}" dt="2023-02-10T21:18:09.358" v="2380" actId="1076"/>
          <ac:grpSpMkLst>
            <pc:docMk/>
            <pc:sldMk cId="3837787432" sldId="280"/>
            <ac:grpSpMk id="7" creationId="{37BBA2CE-C0A8-BC23-D258-5C8C28CADAC4}"/>
          </ac:grpSpMkLst>
        </pc:grpChg>
        <pc:picChg chg="mod">
          <ac:chgData name="Kristiyan Kolev" userId="106bd3f5af50ae46" providerId="LiveId" clId="{8E92F35A-2DC7-49FC-B845-5A17E9DD703E}" dt="2023-02-10T21:17:16.883" v="2344"/>
          <ac:picMkLst>
            <pc:docMk/>
            <pc:sldMk cId="3837787432" sldId="280"/>
            <ac:picMk id="8" creationId="{41BBA010-1A59-41BA-47A6-F788A807D8DA}"/>
          </ac:picMkLst>
        </pc:picChg>
        <pc:picChg chg="add del mod">
          <ac:chgData name="Kristiyan Kolev" userId="106bd3f5af50ae46" providerId="LiveId" clId="{8E92F35A-2DC7-49FC-B845-5A17E9DD703E}" dt="2023-02-10T21:10:58.085" v="2296"/>
          <ac:picMkLst>
            <pc:docMk/>
            <pc:sldMk cId="3837787432" sldId="280"/>
            <ac:picMk id="9" creationId="{C70B614A-C363-CE4F-DE3F-E8BE1FC45AE9}"/>
          </ac:picMkLst>
        </pc:picChg>
        <pc:picChg chg="add mod">
          <ac:chgData name="Kristiyan Kolev" userId="106bd3f5af50ae46" providerId="LiveId" clId="{8E92F35A-2DC7-49FC-B845-5A17E9DD703E}" dt="2023-02-10T21:18:13.940" v="2382" actId="1076"/>
          <ac:picMkLst>
            <pc:docMk/>
            <pc:sldMk cId="3837787432" sldId="280"/>
            <ac:picMk id="11" creationId="{07A67603-8608-88A9-BDE6-762FEECFA629}"/>
          </ac:picMkLst>
        </pc:picChg>
        <pc:picChg chg="add mod">
          <ac:chgData name="Kristiyan Kolev" userId="106bd3f5af50ae46" providerId="LiveId" clId="{8E92F35A-2DC7-49FC-B845-5A17E9DD703E}" dt="2023-02-10T21:17:14.718" v="2343" actId="164"/>
          <ac:picMkLst>
            <pc:docMk/>
            <pc:sldMk cId="3837787432" sldId="280"/>
            <ac:picMk id="13" creationId="{F1E42E8B-CEA4-F77C-06D2-5484F6F66689}"/>
          </ac:picMkLst>
        </pc:picChg>
        <pc:cxnChg chg="add mod">
          <ac:chgData name="Kristiyan Kolev" userId="106bd3f5af50ae46" providerId="LiveId" clId="{8E92F35A-2DC7-49FC-B845-5A17E9DD703E}" dt="2023-02-10T21:18:29.549" v="2384" actId="1582"/>
          <ac:cxnSpMkLst>
            <pc:docMk/>
            <pc:sldMk cId="3837787432" sldId="280"/>
            <ac:cxnSpMk id="12" creationId="{7E8F1062-2FEF-6F56-1532-65B035A54951}"/>
          </ac:cxnSpMkLst>
        </pc:cxnChg>
        <pc:cxnChg chg="add mod">
          <ac:chgData name="Kristiyan Kolev" userId="106bd3f5af50ae46" providerId="LiveId" clId="{8E92F35A-2DC7-49FC-B845-5A17E9DD703E}" dt="2023-02-10T21:18:49.017" v="2388" actId="14100"/>
          <ac:cxnSpMkLst>
            <pc:docMk/>
            <pc:sldMk cId="3837787432" sldId="280"/>
            <ac:cxnSpMk id="16" creationId="{5E3CDA25-5507-AFA6-7B79-6D5F2DF87650}"/>
          </ac:cxnSpMkLst>
        </pc:cxnChg>
      </pc:sldChg>
      <pc:sldChg chg="modSp new mod">
        <pc:chgData name="Kristiyan Kolev" userId="106bd3f5af50ae46" providerId="LiveId" clId="{8E92F35A-2DC7-49FC-B845-5A17E9DD703E}" dt="2023-02-10T21:23:52.490" v="2404" actId="14100"/>
        <pc:sldMkLst>
          <pc:docMk/>
          <pc:sldMk cId="515708312" sldId="281"/>
        </pc:sldMkLst>
        <pc:spChg chg="mod">
          <ac:chgData name="Kristiyan Kolev" userId="106bd3f5af50ae46" providerId="LiveId" clId="{8E92F35A-2DC7-49FC-B845-5A17E9DD703E}" dt="2023-02-10T21:19:00.111" v="2391" actId="27636"/>
          <ac:spMkLst>
            <pc:docMk/>
            <pc:sldMk cId="515708312" sldId="281"/>
            <ac:spMk id="2" creationId="{D7F470F3-107D-02C9-E6E7-3F58763F5C2C}"/>
          </ac:spMkLst>
        </pc:spChg>
        <pc:spChg chg="mod">
          <ac:chgData name="Kristiyan Kolev" userId="106bd3f5af50ae46" providerId="LiveId" clId="{8E92F35A-2DC7-49FC-B845-5A17E9DD703E}" dt="2023-02-10T21:23:52.490" v="2404" actId="14100"/>
          <ac:spMkLst>
            <pc:docMk/>
            <pc:sldMk cId="515708312" sldId="281"/>
            <ac:spMk id="3" creationId="{3CAA6860-9796-C07B-3D7C-AB4C6CAE6BC5}"/>
          </ac:spMkLst>
        </pc:spChg>
      </pc:sldChg>
      <pc:sldChg chg="modSp new del mod">
        <pc:chgData name="Kristiyan Kolev" userId="106bd3f5af50ae46" providerId="LiveId" clId="{8E92F35A-2DC7-49FC-B845-5A17E9DD703E}" dt="2023-02-10T21:58:54.973" v="2983" actId="47"/>
        <pc:sldMkLst>
          <pc:docMk/>
          <pc:sldMk cId="124385579" sldId="282"/>
        </pc:sldMkLst>
        <pc:spChg chg="mod">
          <ac:chgData name="Kristiyan Kolev" userId="106bd3f5af50ae46" providerId="LiveId" clId="{8E92F35A-2DC7-49FC-B845-5A17E9DD703E}" dt="2023-02-10T21:24:19.306" v="2408" actId="27636"/>
          <ac:spMkLst>
            <pc:docMk/>
            <pc:sldMk cId="124385579" sldId="282"/>
            <ac:spMk id="2" creationId="{BAA6C718-4652-A3DF-B1AF-FB1936409A5F}"/>
          </ac:spMkLst>
        </pc:spChg>
        <pc:spChg chg="mod">
          <ac:chgData name="Kristiyan Kolev" userId="106bd3f5af50ae46" providerId="LiveId" clId="{8E92F35A-2DC7-49FC-B845-5A17E9DD703E}" dt="2023-02-10T21:24:25.641" v="2420" actId="20577"/>
          <ac:spMkLst>
            <pc:docMk/>
            <pc:sldMk cId="124385579" sldId="282"/>
            <ac:spMk id="3" creationId="{98E71FB5-1594-A053-CDB0-8B951FAAD46A}"/>
          </ac:spMkLst>
        </pc:spChg>
      </pc:sldChg>
      <pc:sldChg chg="new del">
        <pc:chgData name="Kristiyan Kolev" userId="106bd3f5af50ae46" providerId="LiveId" clId="{8E92F35A-2DC7-49FC-B845-5A17E9DD703E}" dt="2023-02-10T21:24:29.985" v="2421" actId="47"/>
        <pc:sldMkLst>
          <pc:docMk/>
          <pc:sldMk cId="411862659" sldId="283"/>
        </pc:sldMkLst>
      </pc:sldChg>
      <pc:sldChg chg="addSp delSp modSp new mod">
        <pc:chgData name="Kristiyan Kolev" userId="106bd3f5af50ae46" providerId="LiveId" clId="{8E92F35A-2DC7-49FC-B845-5A17E9DD703E}" dt="2023-02-11T15:27:34.838" v="3495" actId="20577"/>
        <pc:sldMkLst>
          <pc:docMk/>
          <pc:sldMk cId="1337697777" sldId="283"/>
        </pc:sldMkLst>
        <pc:spChg chg="mod">
          <ac:chgData name="Kristiyan Kolev" userId="106bd3f5af50ae46" providerId="LiveId" clId="{8E92F35A-2DC7-49FC-B845-5A17E9DD703E}" dt="2023-02-10T21:24:38.449" v="2424" actId="27636"/>
          <ac:spMkLst>
            <pc:docMk/>
            <pc:sldMk cId="1337697777" sldId="283"/>
            <ac:spMk id="2" creationId="{B4147171-2C24-7247-2CB1-4A2D27E457F9}"/>
          </ac:spMkLst>
        </pc:spChg>
        <pc:spChg chg="mod">
          <ac:chgData name="Kristiyan Kolev" userId="106bd3f5af50ae46" providerId="LiveId" clId="{8E92F35A-2DC7-49FC-B845-5A17E9DD703E}" dt="2023-02-11T15:27:34.838" v="3495" actId="20577"/>
          <ac:spMkLst>
            <pc:docMk/>
            <pc:sldMk cId="1337697777" sldId="283"/>
            <ac:spMk id="3" creationId="{21D3E52F-F987-D026-D766-7DBF687BE377}"/>
          </ac:spMkLst>
        </pc:spChg>
        <pc:spChg chg="add mod">
          <ac:chgData name="Kristiyan Kolev" userId="106bd3f5af50ae46" providerId="LiveId" clId="{8E92F35A-2DC7-49FC-B845-5A17E9DD703E}" dt="2023-02-10T21:34:27.134" v="2656" actId="1076"/>
          <ac:spMkLst>
            <pc:docMk/>
            <pc:sldMk cId="1337697777" sldId="283"/>
            <ac:spMk id="6" creationId="{37BD635F-85BB-BC4F-BE42-7E18DCC158AB}"/>
          </ac:spMkLst>
        </pc:spChg>
        <pc:spChg chg="add mod">
          <ac:chgData name="Kristiyan Kolev" userId="106bd3f5af50ae46" providerId="LiveId" clId="{8E92F35A-2DC7-49FC-B845-5A17E9DD703E}" dt="2023-02-10T21:33:35.690" v="2647" actId="164"/>
          <ac:spMkLst>
            <pc:docMk/>
            <pc:sldMk cId="1337697777" sldId="283"/>
            <ac:spMk id="7" creationId="{7FFBECC5-9200-64CA-CD11-187AEA5F037B}"/>
          </ac:spMkLst>
        </pc:spChg>
        <pc:spChg chg="add del mod">
          <ac:chgData name="Kristiyan Kolev" userId="106bd3f5af50ae46" providerId="LiveId" clId="{8E92F35A-2DC7-49FC-B845-5A17E9DD703E}" dt="2023-02-10T21:30:07.964" v="2504" actId="767"/>
          <ac:spMkLst>
            <pc:docMk/>
            <pc:sldMk cId="1337697777" sldId="283"/>
            <ac:spMk id="8" creationId="{C55F69F0-DB76-DEE9-A09D-60770A28027C}"/>
          </ac:spMkLst>
        </pc:spChg>
        <pc:spChg chg="add del mod">
          <ac:chgData name="Kristiyan Kolev" userId="106bd3f5af50ae46" providerId="LiveId" clId="{8E92F35A-2DC7-49FC-B845-5A17E9DD703E}" dt="2023-02-10T21:31:21.276" v="2536" actId="478"/>
          <ac:spMkLst>
            <pc:docMk/>
            <pc:sldMk cId="1337697777" sldId="283"/>
            <ac:spMk id="9" creationId="{50EC2FD3-A401-3A5E-C8B9-B56DA43FF894}"/>
          </ac:spMkLst>
        </pc:spChg>
        <pc:spChg chg="add mod">
          <ac:chgData name="Kristiyan Kolev" userId="106bd3f5af50ae46" providerId="LiveId" clId="{8E92F35A-2DC7-49FC-B845-5A17E9DD703E}" dt="2023-02-10T21:33:35.690" v="2647" actId="164"/>
          <ac:spMkLst>
            <pc:docMk/>
            <pc:sldMk cId="1337697777" sldId="283"/>
            <ac:spMk id="10" creationId="{859FE95A-40EC-F419-F1FA-1C5DE43E770C}"/>
          </ac:spMkLst>
        </pc:spChg>
        <pc:spChg chg="add mod">
          <ac:chgData name="Kristiyan Kolev" userId="106bd3f5af50ae46" providerId="LiveId" clId="{8E92F35A-2DC7-49FC-B845-5A17E9DD703E}" dt="2023-02-10T21:33:35.690" v="2647" actId="164"/>
          <ac:spMkLst>
            <pc:docMk/>
            <pc:sldMk cId="1337697777" sldId="283"/>
            <ac:spMk id="11" creationId="{058AD3C8-1167-44A5-1533-4698BDB529A0}"/>
          </ac:spMkLst>
        </pc:spChg>
        <pc:spChg chg="add del">
          <ac:chgData name="Kristiyan Kolev" userId="106bd3f5af50ae46" providerId="LiveId" clId="{8E92F35A-2DC7-49FC-B845-5A17E9DD703E}" dt="2023-02-10T21:33:51.928" v="2652" actId="11529"/>
          <ac:spMkLst>
            <pc:docMk/>
            <pc:sldMk cId="1337697777" sldId="283"/>
            <ac:spMk id="13" creationId="{0BA02EDE-D9FD-EB3A-09B2-949101810CF5}"/>
          </ac:spMkLst>
        </pc:spChg>
        <pc:spChg chg="add del mod">
          <ac:chgData name="Kristiyan Kolev" userId="106bd3f5af50ae46" providerId="LiveId" clId="{8E92F35A-2DC7-49FC-B845-5A17E9DD703E}" dt="2023-02-10T21:35:11.215" v="2678" actId="478"/>
          <ac:spMkLst>
            <pc:docMk/>
            <pc:sldMk cId="1337697777" sldId="283"/>
            <ac:spMk id="17" creationId="{5E7507DE-2614-8808-D855-37C98407B827}"/>
          </ac:spMkLst>
        </pc:spChg>
        <pc:grpChg chg="add mod">
          <ac:chgData name="Kristiyan Kolev" userId="106bd3f5af50ae46" providerId="LiveId" clId="{8E92F35A-2DC7-49FC-B845-5A17E9DD703E}" dt="2023-02-10T21:33:38.190" v="2648" actId="1076"/>
          <ac:grpSpMkLst>
            <pc:docMk/>
            <pc:sldMk cId="1337697777" sldId="283"/>
            <ac:grpSpMk id="12" creationId="{028E93A7-C441-FFC5-C05C-2F08866A2A68}"/>
          </ac:grpSpMkLst>
        </pc:grpChg>
        <pc:cxnChg chg="add mod">
          <ac:chgData name="Kristiyan Kolev" userId="106bd3f5af50ae46" providerId="LiveId" clId="{8E92F35A-2DC7-49FC-B845-5A17E9DD703E}" dt="2023-02-10T21:34:27.134" v="2656" actId="1076"/>
          <ac:cxnSpMkLst>
            <pc:docMk/>
            <pc:sldMk cId="1337697777" sldId="283"/>
            <ac:cxnSpMk id="15" creationId="{E62FB3D1-8906-F215-FA08-7BFD3C1F5248}"/>
          </ac:cxnSpMkLst>
        </pc:cxnChg>
      </pc:sldChg>
      <pc:sldChg chg="addSp delSp modSp new mod">
        <pc:chgData name="Kristiyan Kolev" userId="106bd3f5af50ae46" providerId="LiveId" clId="{8E92F35A-2DC7-49FC-B845-5A17E9DD703E}" dt="2023-02-11T15:28:34.433" v="3499" actId="20577"/>
        <pc:sldMkLst>
          <pc:docMk/>
          <pc:sldMk cId="556037016" sldId="284"/>
        </pc:sldMkLst>
        <pc:spChg chg="mod">
          <ac:chgData name="Kristiyan Kolev" userId="106bd3f5af50ae46" providerId="LiveId" clId="{8E92F35A-2DC7-49FC-B845-5A17E9DD703E}" dt="2023-02-11T15:28:34.433" v="3499" actId="20577"/>
          <ac:spMkLst>
            <pc:docMk/>
            <pc:sldMk cId="556037016" sldId="284"/>
            <ac:spMk id="2" creationId="{CB04E91B-A8AF-5BA7-8248-05025853BBFC}"/>
          </ac:spMkLst>
        </pc:spChg>
        <pc:spChg chg="mod">
          <ac:chgData name="Kristiyan Kolev" userId="106bd3f5af50ae46" providerId="LiveId" clId="{8E92F35A-2DC7-49FC-B845-5A17E9DD703E}" dt="2023-02-10T21:40:44.054" v="2745" actId="1076"/>
          <ac:spMkLst>
            <pc:docMk/>
            <pc:sldMk cId="556037016" sldId="284"/>
            <ac:spMk id="3" creationId="{7C389E15-76F8-2814-CE2E-5A7E0A835D1B}"/>
          </ac:spMkLst>
        </pc:spChg>
        <pc:spChg chg="add mod">
          <ac:chgData name="Kristiyan Kolev" userId="106bd3f5af50ae46" providerId="LiveId" clId="{8E92F35A-2DC7-49FC-B845-5A17E9DD703E}" dt="2023-02-10T21:40:19.982" v="2740" actId="164"/>
          <ac:spMkLst>
            <pc:docMk/>
            <pc:sldMk cId="556037016" sldId="284"/>
            <ac:spMk id="6" creationId="{3B5B9456-D02D-C635-E1EC-424784EFBEB2}"/>
          </ac:spMkLst>
        </pc:spChg>
        <pc:spChg chg="add mod">
          <ac:chgData name="Kristiyan Kolev" userId="106bd3f5af50ae46" providerId="LiveId" clId="{8E92F35A-2DC7-49FC-B845-5A17E9DD703E}" dt="2023-02-10T21:40:59.218" v="2747" actId="1076"/>
          <ac:spMkLst>
            <pc:docMk/>
            <pc:sldMk cId="556037016" sldId="284"/>
            <ac:spMk id="7" creationId="{A8DFF3AA-09F3-35FE-7D2D-0197E05DEFA8}"/>
          </ac:spMkLst>
        </pc:spChg>
        <pc:spChg chg="add del mod">
          <ac:chgData name="Kristiyan Kolev" userId="106bd3f5af50ae46" providerId="LiveId" clId="{8E92F35A-2DC7-49FC-B845-5A17E9DD703E}" dt="2023-02-10T21:39:22.610" v="2720" actId="478"/>
          <ac:spMkLst>
            <pc:docMk/>
            <pc:sldMk cId="556037016" sldId="284"/>
            <ac:spMk id="8" creationId="{DEABD771-2F43-4DB1-6504-98A685A3E1E3}"/>
          </ac:spMkLst>
        </pc:spChg>
        <pc:spChg chg="add mod">
          <ac:chgData name="Kristiyan Kolev" userId="106bd3f5af50ae46" providerId="LiveId" clId="{8E92F35A-2DC7-49FC-B845-5A17E9DD703E}" dt="2023-02-10T21:40:53.863" v="2746" actId="1076"/>
          <ac:spMkLst>
            <pc:docMk/>
            <pc:sldMk cId="556037016" sldId="284"/>
            <ac:spMk id="9" creationId="{AA2CC74F-8BE4-D630-1207-C6CFD9AA7992}"/>
          </ac:spMkLst>
        </pc:spChg>
        <pc:spChg chg="add mod">
          <ac:chgData name="Kristiyan Kolev" userId="106bd3f5af50ae46" providerId="LiveId" clId="{8E92F35A-2DC7-49FC-B845-5A17E9DD703E}" dt="2023-02-10T21:40:53.863" v="2746" actId="1076"/>
          <ac:spMkLst>
            <pc:docMk/>
            <pc:sldMk cId="556037016" sldId="284"/>
            <ac:spMk id="10" creationId="{87169992-1402-E766-9D3F-5E6F0CD39833}"/>
          </ac:spMkLst>
        </pc:spChg>
        <pc:spChg chg="add mod">
          <ac:chgData name="Kristiyan Kolev" userId="106bd3f5af50ae46" providerId="LiveId" clId="{8E92F35A-2DC7-49FC-B845-5A17E9DD703E}" dt="2023-02-10T21:40:53.863" v="2746" actId="1076"/>
          <ac:spMkLst>
            <pc:docMk/>
            <pc:sldMk cId="556037016" sldId="284"/>
            <ac:spMk id="11" creationId="{18FB7762-CD81-53C2-C165-8F00B33ABC82}"/>
          </ac:spMkLst>
        </pc:spChg>
        <pc:spChg chg="add mod">
          <ac:chgData name="Kristiyan Kolev" userId="106bd3f5af50ae46" providerId="LiveId" clId="{8E92F35A-2DC7-49FC-B845-5A17E9DD703E}" dt="2023-02-10T21:40:59.218" v="2747" actId="1076"/>
          <ac:spMkLst>
            <pc:docMk/>
            <pc:sldMk cId="556037016" sldId="284"/>
            <ac:spMk id="12" creationId="{7D4C9C67-59CE-F129-0C66-A3BA659F9F00}"/>
          </ac:spMkLst>
        </pc:spChg>
        <pc:grpChg chg="add mod">
          <ac:chgData name="Kristiyan Kolev" userId="106bd3f5af50ae46" providerId="LiveId" clId="{8E92F35A-2DC7-49FC-B845-5A17E9DD703E}" dt="2023-02-10T21:40:22.130" v="2741" actId="1076"/>
          <ac:grpSpMkLst>
            <pc:docMk/>
            <pc:sldMk cId="556037016" sldId="284"/>
            <ac:grpSpMk id="13" creationId="{4E737695-330B-661A-342C-A4B1277C0F0A}"/>
          </ac:grpSpMkLst>
        </pc:grpChg>
        <pc:cxnChg chg="add mod">
          <ac:chgData name="Kristiyan Kolev" userId="106bd3f5af50ae46" providerId="LiveId" clId="{8E92F35A-2DC7-49FC-B845-5A17E9DD703E}" dt="2023-02-10T21:41:11.142" v="2748" actId="1582"/>
          <ac:cxnSpMkLst>
            <pc:docMk/>
            <pc:sldMk cId="556037016" sldId="284"/>
            <ac:cxnSpMk id="15" creationId="{F8D54369-F7F9-4691-8209-3DCF5237EECE}"/>
          </ac:cxnSpMkLst>
        </pc:cxnChg>
        <pc:cxnChg chg="add mod">
          <ac:chgData name="Kristiyan Kolev" userId="106bd3f5af50ae46" providerId="LiveId" clId="{8E92F35A-2DC7-49FC-B845-5A17E9DD703E}" dt="2023-02-10T21:41:11.142" v="2748" actId="1582"/>
          <ac:cxnSpMkLst>
            <pc:docMk/>
            <pc:sldMk cId="556037016" sldId="284"/>
            <ac:cxnSpMk id="17" creationId="{5DF6B5C3-223C-3C0C-75AD-C5573F0BEE9E}"/>
          </ac:cxnSpMkLst>
        </pc:cxnChg>
      </pc:sldChg>
      <pc:sldChg chg="modSp new mod">
        <pc:chgData name="Kristiyan Kolev" userId="106bd3f5af50ae46" providerId="LiveId" clId="{8E92F35A-2DC7-49FC-B845-5A17E9DD703E}" dt="2023-02-10T21:51:05.184" v="2844" actId="207"/>
        <pc:sldMkLst>
          <pc:docMk/>
          <pc:sldMk cId="909620163" sldId="285"/>
        </pc:sldMkLst>
        <pc:spChg chg="mod">
          <ac:chgData name="Kristiyan Kolev" userId="106bd3f5af50ae46" providerId="LiveId" clId="{8E92F35A-2DC7-49FC-B845-5A17E9DD703E}" dt="2023-02-10T21:42:27.378" v="2757"/>
          <ac:spMkLst>
            <pc:docMk/>
            <pc:sldMk cId="909620163" sldId="285"/>
            <ac:spMk id="2" creationId="{B35569C4-C5C4-339B-A66E-45470704D291}"/>
          </ac:spMkLst>
        </pc:spChg>
        <pc:spChg chg="mod">
          <ac:chgData name="Kristiyan Kolev" userId="106bd3f5af50ae46" providerId="LiveId" clId="{8E92F35A-2DC7-49FC-B845-5A17E9DD703E}" dt="2023-02-10T21:51:05.184" v="2844" actId="207"/>
          <ac:spMkLst>
            <pc:docMk/>
            <pc:sldMk cId="909620163" sldId="285"/>
            <ac:spMk id="3" creationId="{D996B45D-C4DA-AF52-B90D-DCBCFD17D8CD}"/>
          </ac:spMkLst>
        </pc:spChg>
      </pc:sldChg>
      <pc:sldChg chg="modSp new mod">
        <pc:chgData name="Kristiyan Kolev" userId="106bd3f5af50ae46" providerId="LiveId" clId="{8E92F35A-2DC7-49FC-B845-5A17E9DD703E}" dt="2023-02-10T21:55:37.535" v="2944" actId="20577"/>
        <pc:sldMkLst>
          <pc:docMk/>
          <pc:sldMk cId="1113467248" sldId="286"/>
        </pc:sldMkLst>
        <pc:spChg chg="mod">
          <ac:chgData name="Kristiyan Kolev" userId="106bd3f5af50ae46" providerId="LiveId" clId="{8E92F35A-2DC7-49FC-B845-5A17E9DD703E}" dt="2023-02-10T21:55:37.535" v="2944" actId="20577"/>
          <ac:spMkLst>
            <pc:docMk/>
            <pc:sldMk cId="1113467248" sldId="286"/>
            <ac:spMk id="2" creationId="{E5DE66A1-C6F5-1DE6-CE99-23A5CCA7FE37}"/>
          </ac:spMkLst>
        </pc:spChg>
        <pc:spChg chg="mod">
          <ac:chgData name="Kristiyan Kolev" userId="106bd3f5af50ae46" providerId="LiveId" clId="{8E92F35A-2DC7-49FC-B845-5A17E9DD703E}" dt="2023-02-10T21:53:49.817" v="2943" actId="14100"/>
          <ac:spMkLst>
            <pc:docMk/>
            <pc:sldMk cId="1113467248" sldId="286"/>
            <ac:spMk id="3" creationId="{D8FD6FFE-DCED-96CA-FEF2-C5F2A9FE84D6}"/>
          </ac:spMkLst>
        </pc:spChg>
      </pc:sldChg>
      <pc:sldChg chg="modSp new mod">
        <pc:chgData name="Kristiyan Kolev" userId="106bd3f5af50ae46" providerId="LiveId" clId="{8E92F35A-2DC7-49FC-B845-5A17E9DD703E}" dt="2023-02-10T21:57:17.459" v="2964" actId="113"/>
        <pc:sldMkLst>
          <pc:docMk/>
          <pc:sldMk cId="1659786434" sldId="287"/>
        </pc:sldMkLst>
        <pc:spChg chg="mod">
          <ac:chgData name="Kristiyan Kolev" userId="106bd3f5af50ae46" providerId="LiveId" clId="{8E92F35A-2DC7-49FC-B845-5A17E9DD703E}" dt="2023-02-10T21:56:18.858" v="2950" actId="27636"/>
          <ac:spMkLst>
            <pc:docMk/>
            <pc:sldMk cId="1659786434" sldId="287"/>
            <ac:spMk id="2" creationId="{A31ABB82-B4AB-E4A4-D0A2-F8AD838E890D}"/>
          </ac:spMkLst>
        </pc:spChg>
        <pc:spChg chg="mod">
          <ac:chgData name="Kristiyan Kolev" userId="106bd3f5af50ae46" providerId="LiveId" clId="{8E92F35A-2DC7-49FC-B845-5A17E9DD703E}" dt="2023-02-10T21:57:17.459" v="2964" actId="113"/>
          <ac:spMkLst>
            <pc:docMk/>
            <pc:sldMk cId="1659786434" sldId="287"/>
            <ac:spMk id="3" creationId="{A0E3AFBB-9EED-EFC9-99BD-C34C51499823}"/>
          </ac:spMkLst>
        </pc:spChg>
      </pc:sldChg>
      <pc:sldChg chg="modSp new mod">
        <pc:chgData name="Kristiyan Kolev" userId="106bd3f5af50ae46" providerId="LiveId" clId="{8E92F35A-2DC7-49FC-B845-5A17E9DD703E}" dt="2023-02-10T21:58:09.430" v="2977" actId="113"/>
        <pc:sldMkLst>
          <pc:docMk/>
          <pc:sldMk cId="1472625462" sldId="288"/>
        </pc:sldMkLst>
        <pc:spChg chg="mod">
          <ac:chgData name="Kristiyan Kolev" userId="106bd3f5af50ae46" providerId="LiveId" clId="{8E92F35A-2DC7-49FC-B845-5A17E9DD703E}" dt="2023-02-10T21:58:03.289" v="2975"/>
          <ac:spMkLst>
            <pc:docMk/>
            <pc:sldMk cId="1472625462" sldId="288"/>
            <ac:spMk id="2" creationId="{42AAAE87-5EA1-21A9-377E-874784CA470C}"/>
          </ac:spMkLst>
        </pc:spChg>
        <pc:spChg chg="mod">
          <ac:chgData name="Kristiyan Kolev" userId="106bd3f5af50ae46" providerId="LiveId" clId="{8E92F35A-2DC7-49FC-B845-5A17E9DD703E}" dt="2023-02-10T21:58:09.430" v="2977" actId="113"/>
          <ac:spMkLst>
            <pc:docMk/>
            <pc:sldMk cId="1472625462" sldId="288"/>
            <ac:spMk id="3" creationId="{61E82AEC-6DD0-C89D-EE91-0F4C70C47895}"/>
          </ac:spMkLst>
        </pc:spChg>
      </pc:sldChg>
      <pc:sldChg chg="addSp delSp modSp add mod ord">
        <pc:chgData name="Kristiyan Kolev" userId="106bd3f5af50ae46" providerId="LiveId" clId="{8E92F35A-2DC7-49FC-B845-5A17E9DD703E}" dt="2023-02-10T22:12:17.024" v="3032"/>
        <pc:sldMkLst>
          <pc:docMk/>
          <pc:sldMk cId="1115604297" sldId="289"/>
        </pc:sldMkLst>
        <pc:spChg chg="mod">
          <ac:chgData name="Kristiyan Kolev" userId="106bd3f5af50ae46" providerId="LiveId" clId="{8E92F35A-2DC7-49FC-B845-5A17E9DD703E}" dt="2023-02-10T22:10:47.718" v="3014" actId="14100"/>
          <ac:spMkLst>
            <pc:docMk/>
            <pc:sldMk cId="1115604297" sldId="289"/>
            <ac:spMk id="8" creationId="{B5D01381-2EFF-BBD5-BC9F-5B1DB233130F}"/>
          </ac:spMkLst>
        </pc:spChg>
        <pc:spChg chg="mod">
          <ac:chgData name="Kristiyan Kolev" userId="106bd3f5af50ae46" providerId="LiveId" clId="{8E92F35A-2DC7-49FC-B845-5A17E9DD703E}" dt="2023-02-10T22:03:42.772" v="2994" actId="20577"/>
          <ac:spMkLst>
            <pc:docMk/>
            <pc:sldMk cId="1115604297" sldId="289"/>
            <ac:spMk id="10" creationId="{0C8F4320-D939-42AA-C8A6-99C37A6EEF1B}"/>
          </ac:spMkLst>
        </pc:spChg>
        <pc:picChg chg="add del">
          <ac:chgData name="Kristiyan Kolev" userId="106bd3f5af50ae46" providerId="LiveId" clId="{8E92F35A-2DC7-49FC-B845-5A17E9DD703E}" dt="2023-02-10T22:10:46.892" v="3012"/>
          <ac:picMkLst>
            <pc:docMk/>
            <pc:sldMk cId="1115604297" sldId="289"/>
            <ac:picMk id="2" creationId="{56D47C7F-D391-1CAE-6B32-04B65E340575}"/>
          </ac:picMkLst>
        </pc:picChg>
        <pc:picChg chg="add del">
          <ac:chgData name="Kristiyan Kolev" userId="106bd3f5af50ae46" providerId="LiveId" clId="{8E92F35A-2DC7-49FC-B845-5A17E9DD703E}" dt="2023-02-10T22:10:55.997" v="3018" actId="478"/>
          <ac:picMkLst>
            <pc:docMk/>
            <pc:sldMk cId="1115604297" sldId="289"/>
            <ac:picMk id="3" creationId="{3BB6A472-4016-7238-4561-3403FDD3DA1C}"/>
          </ac:picMkLst>
        </pc:picChg>
        <pc:picChg chg="mod modCrop">
          <ac:chgData name="Kristiyan Kolev" userId="106bd3f5af50ae46" providerId="LiveId" clId="{8E92F35A-2DC7-49FC-B845-5A17E9DD703E}" dt="2023-02-10T22:12:17.024" v="3032"/>
          <ac:picMkLst>
            <pc:docMk/>
            <pc:sldMk cId="1115604297" sldId="289"/>
            <ac:picMk id="7" creationId="{EF5D3250-4979-AEFE-081A-6A805915D5DF}"/>
          </ac:picMkLst>
        </pc:picChg>
      </pc:sldChg>
      <pc:sldChg chg="modSp new mod">
        <pc:chgData name="Kristiyan Kolev" userId="106bd3f5af50ae46" providerId="LiveId" clId="{8E92F35A-2DC7-49FC-B845-5A17E9DD703E}" dt="2023-02-11T06:48:30.012" v="3126" actId="14100"/>
        <pc:sldMkLst>
          <pc:docMk/>
          <pc:sldMk cId="1452839749" sldId="290"/>
        </pc:sldMkLst>
        <pc:spChg chg="mod">
          <ac:chgData name="Kristiyan Kolev" userId="106bd3f5af50ae46" providerId="LiveId" clId="{8E92F35A-2DC7-49FC-B845-5A17E9DD703E}" dt="2023-02-11T06:48:17.274" v="3125" actId="2711"/>
          <ac:spMkLst>
            <pc:docMk/>
            <pc:sldMk cId="1452839749" sldId="290"/>
            <ac:spMk id="2" creationId="{C5D6E948-1579-949C-273E-0E891EC62056}"/>
          </ac:spMkLst>
        </pc:spChg>
        <pc:spChg chg="mod">
          <ac:chgData name="Kristiyan Kolev" userId="106bd3f5af50ae46" providerId="LiveId" clId="{8E92F35A-2DC7-49FC-B845-5A17E9DD703E}" dt="2023-02-11T06:48:30.012" v="3126" actId="14100"/>
          <ac:spMkLst>
            <pc:docMk/>
            <pc:sldMk cId="1452839749" sldId="290"/>
            <ac:spMk id="3" creationId="{5A939C61-8C42-E67A-B6E1-025E03D9EAFB}"/>
          </ac:spMkLst>
        </pc:spChg>
      </pc:sldChg>
      <pc:sldChg chg="modSp new del mod">
        <pc:chgData name="Kristiyan Kolev" userId="106bd3f5af50ae46" providerId="LiveId" clId="{8E92F35A-2DC7-49FC-B845-5A17E9DD703E}" dt="2023-02-11T06:49:35.815" v="3134" actId="47"/>
        <pc:sldMkLst>
          <pc:docMk/>
          <pc:sldMk cId="4011061782" sldId="291"/>
        </pc:sldMkLst>
        <pc:spChg chg="mod">
          <ac:chgData name="Kristiyan Kolev" userId="106bd3f5af50ae46" providerId="LiveId" clId="{8E92F35A-2DC7-49FC-B845-5A17E9DD703E}" dt="2023-02-11T06:49:34.524" v="3133" actId="27636"/>
          <ac:spMkLst>
            <pc:docMk/>
            <pc:sldMk cId="4011061782" sldId="291"/>
            <ac:spMk id="2" creationId="{E95A98F5-D4B5-CB03-A43E-555B85F05BDB}"/>
          </ac:spMkLst>
        </pc:spChg>
      </pc:sldChg>
      <pc:sldChg chg="modSp add mod">
        <pc:chgData name="Kristiyan Kolev" userId="106bd3f5af50ae46" providerId="LiveId" clId="{8E92F35A-2DC7-49FC-B845-5A17E9DD703E}" dt="2023-02-11T06:50:55.011" v="3143" actId="20577"/>
        <pc:sldMkLst>
          <pc:docMk/>
          <pc:sldMk cId="4229833333" sldId="292"/>
        </pc:sldMkLst>
        <pc:spChg chg="mod">
          <ac:chgData name="Kristiyan Kolev" userId="106bd3f5af50ae46" providerId="LiveId" clId="{8E92F35A-2DC7-49FC-B845-5A17E9DD703E}" dt="2023-02-11T06:50:55.011" v="3143" actId="20577"/>
          <ac:spMkLst>
            <pc:docMk/>
            <pc:sldMk cId="4229833333" sldId="292"/>
            <ac:spMk id="10" creationId="{0C8F4320-D939-42AA-C8A6-99C37A6EEF1B}"/>
          </ac:spMkLst>
        </pc:spChg>
      </pc:sldChg>
      <pc:sldChg chg="modSp new mod">
        <pc:chgData name="Kristiyan Kolev" userId="106bd3f5af50ae46" providerId="LiveId" clId="{8E92F35A-2DC7-49FC-B845-5A17E9DD703E}" dt="2023-02-11T13:51:59.537" v="3461" actId="20577"/>
        <pc:sldMkLst>
          <pc:docMk/>
          <pc:sldMk cId="1288097766" sldId="293"/>
        </pc:sldMkLst>
        <pc:spChg chg="mod">
          <ac:chgData name="Kristiyan Kolev" userId="106bd3f5af50ae46" providerId="LiveId" clId="{8E92F35A-2DC7-49FC-B845-5A17E9DD703E}" dt="2023-02-11T06:51:17.329" v="3182" actId="20577"/>
          <ac:spMkLst>
            <pc:docMk/>
            <pc:sldMk cId="1288097766" sldId="293"/>
            <ac:spMk id="2" creationId="{792F9AE3-4400-B461-3C99-4FEC47D468B0}"/>
          </ac:spMkLst>
        </pc:spChg>
        <pc:spChg chg="mod">
          <ac:chgData name="Kristiyan Kolev" userId="106bd3f5af50ae46" providerId="LiveId" clId="{8E92F35A-2DC7-49FC-B845-5A17E9DD703E}" dt="2023-02-11T13:51:59.537" v="3461" actId="20577"/>
          <ac:spMkLst>
            <pc:docMk/>
            <pc:sldMk cId="1288097766" sldId="293"/>
            <ac:spMk id="3" creationId="{ACDB0237-7288-12CD-0186-7E3048C23265}"/>
          </ac:spMkLst>
        </pc:spChg>
      </pc:sldChg>
      <pc:sldChg chg="modSp add mod">
        <pc:chgData name="Kristiyan Kolev" userId="106bd3f5af50ae46" providerId="LiveId" clId="{8E92F35A-2DC7-49FC-B845-5A17E9DD703E}" dt="2023-02-11T13:51:46.124" v="3453"/>
        <pc:sldMkLst>
          <pc:docMk/>
          <pc:sldMk cId="1054708750" sldId="294"/>
        </pc:sldMkLst>
        <pc:spChg chg="mod">
          <ac:chgData name="Kristiyan Kolev" userId="106bd3f5af50ae46" providerId="LiveId" clId="{8E92F35A-2DC7-49FC-B845-5A17E9DD703E}" dt="2023-02-11T13:51:46.124" v="3453"/>
          <ac:spMkLst>
            <pc:docMk/>
            <pc:sldMk cId="1054708750" sldId="294"/>
            <ac:spMk id="3" creationId="{ACDB0237-7288-12CD-0186-7E3048C23265}"/>
          </ac:spMkLst>
        </pc:spChg>
      </pc:sldChg>
      <pc:sldChg chg="modSp new mod">
        <pc:chgData name="Kristiyan Kolev" userId="106bd3f5af50ae46" providerId="LiveId" clId="{8E92F35A-2DC7-49FC-B845-5A17E9DD703E}" dt="2023-02-11T13:52:42.653" v="3483" actId="20577"/>
        <pc:sldMkLst>
          <pc:docMk/>
          <pc:sldMk cId="2472203872" sldId="295"/>
        </pc:sldMkLst>
        <pc:spChg chg="mod">
          <ac:chgData name="Kristiyan Kolev" userId="106bd3f5af50ae46" providerId="LiveId" clId="{8E92F35A-2DC7-49FC-B845-5A17E9DD703E}" dt="2023-02-11T13:52:42.653" v="3483" actId="20577"/>
          <ac:spMkLst>
            <pc:docMk/>
            <pc:sldMk cId="2472203872" sldId="295"/>
            <ac:spMk id="2" creationId="{A6A099CF-13D1-3916-E031-AB85FD11192D}"/>
          </ac:spMkLst>
        </pc:spChg>
      </pc:sldChg>
      <pc:sldChg chg="modSp new mod">
        <pc:chgData name="Kristiyan Kolev" userId="106bd3f5af50ae46" providerId="LiveId" clId="{8E92F35A-2DC7-49FC-B845-5A17E9DD703E}" dt="2023-02-11T15:29:39.427" v="3515" actId="20577"/>
        <pc:sldMkLst>
          <pc:docMk/>
          <pc:sldMk cId="1374231696" sldId="296"/>
        </pc:sldMkLst>
        <pc:spChg chg="mod">
          <ac:chgData name="Kristiyan Kolev" userId="106bd3f5af50ae46" providerId="LiveId" clId="{8E92F35A-2DC7-49FC-B845-5A17E9DD703E}" dt="2023-02-11T15:29:39.427" v="3515" actId="20577"/>
          <ac:spMkLst>
            <pc:docMk/>
            <pc:sldMk cId="1374231696" sldId="296"/>
            <ac:spMk id="2" creationId="{ED3881A1-2243-7453-FFCF-2EB7FF10F19A}"/>
          </ac:spMkLst>
        </pc:spChg>
      </pc:sldChg>
      <pc:sldChg chg="modSp add mod ord">
        <pc:chgData name="Kristiyan Kolev" userId="106bd3f5af50ae46" providerId="LiveId" clId="{8E92F35A-2DC7-49FC-B845-5A17E9DD703E}" dt="2023-02-11T19:40:00.335" v="3588" actId="20577"/>
        <pc:sldMkLst>
          <pc:docMk/>
          <pc:sldMk cId="3680038696" sldId="297"/>
        </pc:sldMkLst>
        <pc:spChg chg="mod">
          <ac:chgData name="Kristiyan Kolev" userId="106bd3f5af50ae46" providerId="LiveId" clId="{8E92F35A-2DC7-49FC-B845-5A17E9DD703E}" dt="2023-02-11T19:40:00.335" v="3588" actId="20577"/>
          <ac:spMkLst>
            <pc:docMk/>
            <pc:sldMk cId="3680038696" sldId="297"/>
            <ac:spMk id="10" creationId="{0C8F4320-D939-42AA-C8A6-99C37A6EEF1B}"/>
          </ac:spMkLst>
        </pc:spChg>
        <pc:picChg chg="mod">
          <ac:chgData name="Kristiyan Kolev" userId="106bd3f5af50ae46" providerId="LiveId" clId="{8E92F35A-2DC7-49FC-B845-5A17E9DD703E}" dt="2023-02-11T19:35:05.559" v="3539"/>
          <ac:picMkLst>
            <pc:docMk/>
            <pc:sldMk cId="3680038696" sldId="297"/>
            <ac:picMk id="7" creationId="{EF5D3250-4979-AEFE-081A-6A805915D5DF}"/>
          </ac:picMkLst>
        </pc:picChg>
      </pc:sldChg>
      <pc:sldChg chg="addSp delSp modSp add mod">
        <pc:chgData name="Kristiyan Kolev" userId="106bd3f5af50ae46" providerId="LiveId" clId="{8E92F35A-2DC7-49FC-B845-5A17E9DD703E}" dt="2023-02-11T19:38:05.281" v="3565"/>
        <pc:sldMkLst>
          <pc:docMk/>
          <pc:sldMk cId="1885192959" sldId="298"/>
        </pc:sldMkLst>
        <pc:picChg chg="add del mod">
          <ac:chgData name="Kristiyan Kolev" userId="106bd3f5af50ae46" providerId="LiveId" clId="{8E92F35A-2DC7-49FC-B845-5A17E9DD703E}" dt="2023-02-11T19:38:05.281" v="3565"/>
          <ac:picMkLst>
            <pc:docMk/>
            <pc:sldMk cId="1885192959" sldId="298"/>
            <ac:picMk id="2" creationId="{A1902D0A-E48E-2C24-070A-48C370C8D57A}"/>
          </ac:picMkLst>
        </pc:picChg>
        <pc:picChg chg="mod">
          <ac:chgData name="Kristiyan Kolev" userId="106bd3f5af50ae46" providerId="LiveId" clId="{8E92F35A-2DC7-49FC-B845-5A17E9DD703E}" dt="2023-02-11T19:37:58.267" v="3563"/>
          <ac:picMkLst>
            <pc:docMk/>
            <pc:sldMk cId="1885192959" sldId="298"/>
            <ac:picMk id="7" creationId="{EF5D3250-4979-AEFE-081A-6A805915D5DF}"/>
          </ac:picMkLst>
        </pc:picChg>
      </pc:sldChg>
      <pc:sldChg chg="modSp add">
        <pc:chgData name="Kristiyan Kolev" userId="106bd3f5af50ae46" providerId="LiveId" clId="{8E92F35A-2DC7-49FC-B845-5A17E9DD703E}" dt="2023-02-11T19:38:25.087" v="3568"/>
        <pc:sldMkLst>
          <pc:docMk/>
          <pc:sldMk cId="2170521569" sldId="299"/>
        </pc:sldMkLst>
        <pc:picChg chg="mod">
          <ac:chgData name="Kristiyan Kolev" userId="106bd3f5af50ae46" providerId="LiveId" clId="{8E92F35A-2DC7-49FC-B845-5A17E9DD703E}" dt="2023-02-11T19:38:25.087" v="3568"/>
          <ac:picMkLst>
            <pc:docMk/>
            <pc:sldMk cId="2170521569" sldId="299"/>
            <ac:picMk id="7" creationId="{EF5D3250-4979-AEFE-081A-6A805915D5DF}"/>
          </ac:picMkLst>
        </pc:picChg>
      </pc:sldChg>
      <pc:sldChg chg="modSp add">
        <pc:chgData name="Kristiyan Kolev" userId="106bd3f5af50ae46" providerId="LiveId" clId="{8E92F35A-2DC7-49FC-B845-5A17E9DD703E}" dt="2023-02-11T19:38:47.535" v="3571"/>
        <pc:sldMkLst>
          <pc:docMk/>
          <pc:sldMk cId="456181429" sldId="300"/>
        </pc:sldMkLst>
        <pc:picChg chg="mod">
          <ac:chgData name="Kristiyan Kolev" userId="106bd3f5af50ae46" providerId="LiveId" clId="{8E92F35A-2DC7-49FC-B845-5A17E9DD703E}" dt="2023-02-11T19:38:47.535" v="3571"/>
          <ac:picMkLst>
            <pc:docMk/>
            <pc:sldMk cId="456181429" sldId="300"/>
            <ac:picMk id="7" creationId="{EF5D3250-4979-AEFE-081A-6A805915D5DF}"/>
          </ac:picMkLst>
        </pc:picChg>
      </pc:sldChg>
      <pc:sldChg chg="modSp add">
        <pc:chgData name="Kristiyan Kolev" userId="106bd3f5af50ae46" providerId="LiveId" clId="{8E92F35A-2DC7-49FC-B845-5A17E9DD703E}" dt="2023-02-11T19:39:10.747" v="3574"/>
        <pc:sldMkLst>
          <pc:docMk/>
          <pc:sldMk cId="3715965842" sldId="301"/>
        </pc:sldMkLst>
        <pc:picChg chg="mod">
          <ac:chgData name="Kristiyan Kolev" userId="106bd3f5af50ae46" providerId="LiveId" clId="{8E92F35A-2DC7-49FC-B845-5A17E9DD703E}" dt="2023-02-11T19:39:10.747" v="3574"/>
          <ac:picMkLst>
            <pc:docMk/>
            <pc:sldMk cId="3715965842" sldId="301"/>
            <ac:picMk id="7" creationId="{EF5D3250-4979-AEFE-081A-6A805915D5DF}"/>
          </ac:picMkLst>
        </pc:picChg>
      </pc:sldChg>
      <pc:sldChg chg="modSp add">
        <pc:chgData name="Kristiyan Kolev" userId="106bd3f5af50ae46" providerId="LiveId" clId="{8E92F35A-2DC7-49FC-B845-5A17E9DD703E}" dt="2023-02-11T19:39:41.881" v="3577"/>
        <pc:sldMkLst>
          <pc:docMk/>
          <pc:sldMk cId="1941490033" sldId="302"/>
        </pc:sldMkLst>
        <pc:picChg chg="mod">
          <ac:chgData name="Kristiyan Kolev" userId="106bd3f5af50ae46" providerId="LiveId" clId="{8E92F35A-2DC7-49FC-B845-5A17E9DD703E}" dt="2023-02-11T19:39:41.881" v="3577"/>
          <ac:picMkLst>
            <pc:docMk/>
            <pc:sldMk cId="1941490033" sldId="302"/>
            <ac:picMk id="7" creationId="{EF5D3250-4979-AEFE-081A-6A805915D5DF}"/>
          </ac:picMkLst>
        </pc:picChg>
      </pc:sldChg>
      <pc:sldChg chg="modSp new mod">
        <pc:chgData name="Kristiyan Kolev" userId="106bd3f5af50ae46" providerId="LiveId" clId="{8E92F35A-2DC7-49FC-B845-5A17E9DD703E}" dt="2023-02-11T19:47:35.284" v="3695"/>
        <pc:sldMkLst>
          <pc:docMk/>
          <pc:sldMk cId="3255742772" sldId="303"/>
        </pc:sldMkLst>
        <pc:spChg chg="mod">
          <ac:chgData name="Kristiyan Kolev" userId="106bd3f5af50ae46" providerId="LiveId" clId="{8E92F35A-2DC7-49FC-B845-5A17E9DD703E}" dt="2023-02-11T19:47:35.284" v="3695"/>
          <ac:spMkLst>
            <pc:docMk/>
            <pc:sldMk cId="3255742772" sldId="303"/>
            <ac:spMk id="2" creationId="{62562763-48E8-D61C-3555-F13EB5CA8D79}"/>
          </ac:spMkLst>
        </pc:spChg>
        <pc:spChg chg="mod">
          <ac:chgData name="Kristiyan Kolev" userId="106bd3f5af50ae46" providerId="LiveId" clId="{8E92F35A-2DC7-49FC-B845-5A17E9DD703E}" dt="2023-02-11T19:47:23.348" v="3694" actId="113"/>
          <ac:spMkLst>
            <pc:docMk/>
            <pc:sldMk cId="3255742772" sldId="303"/>
            <ac:spMk id="3" creationId="{1B62828C-7638-B35E-130D-06AEDE2F4389}"/>
          </ac:spMkLst>
        </pc:spChg>
      </pc:sldChg>
      <pc:sldChg chg="modSp new mod">
        <pc:chgData name="Kristiyan Kolev" userId="106bd3f5af50ae46" providerId="LiveId" clId="{8E92F35A-2DC7-49FC-B845-5A17E9DD703E}" dt="2023-02-11T20:16:22.374" v="4078"/>
        <pc:sldMkLst>
          <pc:docMk/>
          <pc:sldMk cId="936621296" sldId="304"/>
        </pc:sldMkLst>
        <pc:spChg chg="mod">
          <ac:chgData name="Kristiyan Kolev" userId="106bd3f5af50ae46" providerId="LiveId" clId="{8E92F35A-2DC7-49FC-B845-5A17E9DD703E}" dt="2023-02-11T19:47:49.481" v="3713" actId="20577"/>
          <ac:spMkLst>
            <pc:docMk/>
            <pc:sldMk cId="936621296" sldId="304"/>
            <ac:spMk id="2" creationId="{3EEBF5D3-2CEA-D68F-5B05-EBAB2EC95D92}"/>
          </ac:spMkLst>
        </pc:spChg>
        <pc:spChg chg="mod">
          <ac:chgData name="Kristiyan Kolev" userId="106bd3f5af50ae46" providerId="LiveId" clId="{8E92F35A-2DC7-49FC-B845-5A17E9DD703E}" dt="2023-02-11T20:16:22.374" v="4078"/>
          <ac:spMkLst>
            <pc:docMk/>
            <pc:sldMk cId="936621296" sldId="304"/>
            <ac:spMk id="3" creationId="{3C4BC850-1858-A373-99A1-1010073FE63F}"/>
          </ac:spMkLst>
        </pc:spChg>
      </pc:sldChg>
      <pc:sldChg chg="addSp delSp modSp new mod">
        <pc:chgData name="Kristiyan Kolev" userId="106bd3f5af50ae46" providerId="LiveId" clId="{8E92F35A-2DC7-49FC-B845-5A17E9DD703E}" dt="2023-02-11T20:01:58.751" v="3953" actId="14100"/>
        <pc:sldMkLst>
          <pc:docMk/>
          <pc:sldMk cId="1301311092" sldId="305"/>
        </pc:sldMkLst>
        <pc:spChg chg="mod">
          <ac:chgData name="Kristiyan Kolev" userId="106bd3f5af50ae46" providerId="LiveId" clId="{8E92F35A-2DC7-49FC-B845-5A17E9DD703E}" dt="2023-02-11T19:52:37.891" v="3744"/>
          <ac:spMkLst>
            <pc:docMk/>
            <pc:sldMk cId="1301311092" sldId="305"/>
            <ac:spMk id="2" creationId="{6FCCB12B-D667-BEB3-3541-6CAB8EA54567}"/>
          </ac:spMkLst>
        </pc:spChg>
        <pc:spChg chg="del">
          <ac:chgData name="Kristiyan Kolev" userId="106bd3f5af50ae46" providerId="LiveId" clId="{8E92F35A-2DC7-49FC-B845-5A17E9DD703E}" dt="2023-02-11T19:52:25.271" v="3739" actId="478"/>
          <ac:spMkLst>
            <pc:docMk/>
            <pc:sldMk cId="1301311092" sldId="305"/>
            <ac:spMk id="3" creationId="{CA2804C5-497B-4AE8-BC75-2D9A3FA06339}"/>
          </ac:spMkLst>
        </pc:spChg>
        <pc:spChg chg="add mod ord">
          <ac:chgData name="Kristiyan Kolev" userId="106bd3f5af50ae46" providerId="LiveId" clId="{8E92F35A-2DC7-49FC-B845-5A17E9DD703E}" dt="2023-02-11T20:01:38.984" v="3949" actId="166"/>
          <ac:spMkLst>
            <pc:docMk/>
            <pc:sldMk cId="1301311092" sldId="305"/>
            <ac:spMk id="6" creationId="{68AE564B-FD04-27EF-21FE-8AB3E145AEEA}"/>
          </ac:spMkLst>
        </pc:spChg>
        <pc:spChg chg="add mod ord">
          <ac:chgData name="Kristiyan Kolev" userId="106bd3f5af50ae46" providerId="LiveId" clId="{8E92F35A-2DC7-49FC-B845-5A17E9DD703E}" dt="2023-02-11T20:01:50.837" v="3951" actId="166"/>
          <ac:spMkLst>
            <pc:docMk/>
            <pc:sldMk cId="1301311092" sldId="305"/>
            <ac:spMk id="7" creationId="{133C08AF-993A-80E2-A95D-D7ADD12453B2}"/>
          </ac:spMkLst>
        </pc:spChg>
        <pc:spChg chg="add mod">
          <ac:chgData name="Kristiyan Kolev" userId="106bd3f5af50ae46" providerId="LiveId" clId="{8E92F35A-2DC7-49FC-B845-5A17E9DD703E}" dt="2023-02-11T19:58:04.563" v="3881" actId="164"/>
          <ac:spMkLst>
            <pc:docMk/>
            <pc:sldMk cId="1301311092" sldId="305"/>
            <ac:spMk id="8" creationId="{82775258-D4DB-758E-3C5C-5064A9EE5AFF}"/>
          </ac:spMkLst>
        </pc:spChg>
        <pc:spChg chg="add del">
          <ac:chgData name="Kristiyan Kolev" userId="106bd3f5af50ae46" providerId="LiveId" clId="{8E92F35A-2DC7-49FC-B845-5A17E9DD703E}" dt="2023-02-11T19:54:01.338" v="3781" actId="11529"/>
          <ac:spMkLst>
            <pc:docMk/>
            <pc:sldMk cId="1301311092" sldId="305"/>
            <ac:spMk id="9" creationId="{CC92979B-A9EB-E7F1-14B4-57BF93032F10}"/>
          </ac:spMkLst>
        </pc:spChg>
        <pc:spChg chg="add mod">
          <ac:chgData name="Kristiyan Kolev" userId="106bd3f5af50ae46" providerId="LiveId" clId="{8E92F35A-2DC7-49FC-B845-5A17E9DD703E}" dt="2023-02-11T19:58:04.563" v="3881" actId="164"/>
          <ac:spMkLst>
            <pc:docMk/>
            <pc:sldMk cId="1301311092" sldId="305"/>
            <ac:spMk id="10" creationId="{068A95C8-AB28-0C87-0AAA-9D754BCFABBF}"/>
          </ac:spMkLst>
        </pc:spChg>
        <pc:spChg chg="add mod">
          <ac:chgData name="Kristiyan Kolev" userId="106bd3f5af50ae46" providerId="LiveId" clId="{8E92F35A-2DC7-49FC-B845-5A17E9DD703E}" dt="2023-02-11T19:58:04.563" v="3881" actId="164"/>
          <ac:spMkLst>
            <pc:docMk/>
            <pc:sldMk cId="1301311092" sldId="305"/>
            <ac:spMk id="11" creationId="{AF8E8961-F7ED-22BD-7F70-5C376D990DB1}"/>
          </ac:spMkLst>
        </pc:spChg>
        <pc:spChg chg="add mod">
          <ac:chgData name="Kristiyan Kolev" userId="106bd3f5af50ae46" providerId="LiveId" clId="{8E92F35A-2DC7-49FC-B845-5A17E9DD703E}" dt="2023-02-11T19:58:04.563" v="3881" actId="164"/>
          <ac:spMkLst>
            <pc:docMk/>
            <pc:sldMk cId="1301311092" sldId="305"/>
            <ac:spMk id="12" creationId="{74BFADF3-7682-C6B4-C735-9962E2A47B1C}"/>
          </ac:spMkLst>
        </pc:spChg>
        <pc:spChg chg="add mod">
          <ac:chgData name="Kristiyan Kolev" userId="106bd3f5af50ae46" providerId="LiveId" clId="{8E92F35A-2DC7-49FC-B845-5A17E9DD703E}" dt="2023-02-11T19:58:04.563" v="3881" actId="164"/>
          <ac:spMkLst>
            <pc:docMk/>
            <pc:sldMk cId="1301311092" sldId="305"/>
            <ac:spMk id="13" creationId="{37A085EE-70A4-45D3-3DD2-394A0001C5A3}"/>
          </ac:spMkLst>
        </pc:spChg>
        <pc:spChg chg="add mod">
          <ac:chgData name="Kristiyan Kolev" userId="106bd3f5af50ae46" providerId="LiveId" clId="{8E92F35A-2DC7-49FC-B845-5A17E9DD703E}" dt="2023-02-11T19:58:04.563" v="3881" actId="164"/>
          <ac:spMkLst>
            <pc:docMk/>
            <pc:sldMk cId="1301311092" sldId="305"/>
            <ac:spMk id="14" creationId="{D45A56F5-3043-BBBB-4D67-9DC67FFE2AFF}"/>
          </ac:spMkLst>
        </pc:spChg>
        <pc:spChg chg="mod">
          <ac:chgData name="Kristiyan Kolev" userId="106bd3f5af50ae46" providerId="LiveId" clId="{8E92F35A-2DC7-49FC-B845-5A17E9DD703E}" dt="2023-02-11T19:58:05.549" v="3882"/>
          <ac:spMkLst>
            <pc:docMk/>
            <pc:sldMk cId="1301311092" sldId="305"/>
            <ac:spMk id="17" creationId="{20033F05-00EF-D727-36F3-7CC51B531A90}"/>
          </ac:spMkLst>
        </pc:spChg>
        <pc:spChg chg="mod">
          <ac:chgData name="Kristiyan Kolev" userId="106bd3f5af50ae46" providerId="LiveId" clId="{8E92F35A-2DC7-49FC-B845-5A17E9DD703E}" dt="2023-02-11T19:58:05.549" v="3882"/>
          <ac:spMkLst>
            <pc:docMk/>
            <pc:sldMk cId="1301311092" sldId="305"/>
            <ac:spMk id="18" creationId="{B33E8D33-9525-F78A-A820-89ACE79DBAE9}"/>
          </ac:spMkLst>
        </pc:spChg>
        <pc:spChg chg="mod">
          <ac:chgData name="Kristiyan Kolev" userId="106bd3f5af50ae46" providerId="LiveId" clId="{8E92F35A-2DC7-49FC-B845-5A17E9DD703E}" dt="2023-02-11T19:59:13.394" v="3905" actId="1076"/>
          <ac:spMkLst>
            <pc:docMk/>
            <pc:sldMk cId="1301311092" sldId="305"/>
            <ac:spMk id="19" creationId="{02E96021-154B-2B94-EAA7-59E8D2B02D63}"/>
          </ac:spMkLst>
        </pc:spChg>
        <pc:spChg chg="mod">
          <ac:chgData name="Kristiyan Kolev" userId="106bd3f5af50ae46" providerId="LiveId" clId="{8E92F35A-2DC7-49FC-B845-5A17E9DD703E}" dt="2023-02-11T19:58:56.370" v="3898" actId="403"/>
          <ac:spMkLst>
            <pc:docMk/>
            <pc:sldMk cId="1301311092" sldId="305"/>
            <ac:spMk id="20" creationId="{B836E76A-CE2F-4BC4-FA41-46F78F26FDA8}"/>
          </ac:spMkLst>
        </pc:spChg>
        <pc:spChg chg="mod">
          <ac:chgData name="Kristiyan Kolev" userId="106bd3f5af50ae46" providerId="LiveId" clId="{8E92F35A-2DC7-49FC-B845-5A17E9DD703E}" dt="2023-02-11T20:00:28.924" v="3931" actId="1076"/>
          <ac:spMkLst>
            <pc:docMk/>
            <pc:sldMk cId="1301311092" sldId="305"/>
            <ac:spMk id="21" creationId="{FE1380B5-DD81-F239-3DBB-5504158895BB}"/>
          </ac:spMkLst>
        </pc:spChg>
        <pc:spChg chg="mod">
          <ac:chgData name="Kristiyan Kolev" userId="106bd3f5af50ae46" providerId="LiveId" clId="{8E92F35A-2DC7-49FC-B845-5A17E9DD703E}" dt="2023-02-11T20:00:27.590" v="3930" actId="1076"/>
          <ac:spMkLst>
            <pc:docMk/>
            <pc:sldMk cId="1301311092" sldId="305"/>
            <ac:spMk id="22" creationId="{F5F6DB7F-454A-AAB2-F6BA-8E7256B51518}"/>
          </ac:spMkLst>
        </pc:spChg>
        <pc:spChg chg="mod">
          <ac:chgData name="Kristiyan Kolev" userId="106bd3f5af50ae46" providerId="LiveId" clId="{8E92F35A-2DC7-49FC-B845-5A17E9DD703E}" dt="2023-02-11T19:58:10.084" v="3884"/>
          <ac:spMkLst>
            <pc:docMk/>
            <pc:sldMk cId="1301311092" sldId="305"/>
            <ac:spMk id="24" creationId="{C9282F4A-0CB3-B0A7-2D2F-AE5F84AB1895}"/>
          </ac:spMkLst>
        </pc:spChg>
        <pc:spChg chg="mod">
          <ac:chgData name="Kristiyan Kolev" userId="106bd3f5af50ae46" providerId="LiveId" clId="{8E92F35A-2DC7-49FC-B845-5A17E9DD703E}" dt="2023-02-11T19:58:10.084" v="3884"/>
          <ac:spMkLst>
            <pc:docMk/>
            <pc:sldMk cId="1301311092" sldId="305"/>
            <ac:spMk id="25" creationId="{74FE90B7-1DE2-30C4-5E76-3380DBA153FE}"/>
          </ac:spMkLst>
        </pc:spChg>
        <pc:spChg chg="mod">
          <ac:chgData name="Kristiyan Kolev" userId="106bd3f5af50ae46" providerId="LiveId" clId="{8E92F35A-2DC7-49FC-B845-5A17E9DD703E}" dt="2023-02-11T19:58:10.084" v="3884"/>
          <ac:spMkLst>
            <pc:docMk/>
            <pc:sldMk cId="1301311092" sldId="305"/>
            <ac:spMk id="26" creationId="{58D3259C-F955-AB9B-54A3-02FE68D90653}"/>
          </ac:spMkLst>
        </pc:spChg>
        <pc:spChg chg="mod">
          <ac:chgData name="Kristiyan Kolev" userId="106bd3f5af50ae46" providerId="LiveId" clId="{8E92F35A-2DC7-49FC-B845-5A17E9DD703E}" dt="2023-02-11T19:58:10.084" v="3884"/>
          <ac:spMkLst>
            <pc:docMk/>
            <pc:sldMk cId="1301311092" sldId="305"/>
            <ac:spMk id="27" creationId="{75384F4E-98E5-643F-C850-D7BC5F776DF4}"/>
          </ac:spMkLst>
        </pc:spChg>
        <pc:spChg chg="mod">
          <ac:chgData name="Kristiyan Kolev" userId="106bd3f5af50ae46" providerId="LiveId" clId="{8E92F35A-2DC7-49FC-B845-5A17E9DD703E}" dt="2023-02-11T19:58:10.084" v="3884"/>
          <ac:spMkLst>
            <pc:docMk/>
            <pc:sldMk cId="1301311092" sldId="305"/>
            <ac:spMk id="28" creationId="{8F710B66-BC6E-9E5F-119C-DD9EF45C0BA4}"/>
          </ac:spMkLst>
        </pc:spChg>
        <pc:spChg chg="mod">
          <ac:chgData name="Kristiyan Kolev" userId="106bd3f5af50ae46" providerId="LiveId" clId="{8E92F35A-2DC7-49FC-B845-5A17E9DD703E}" dt="2023-02-11T19:58:10.084" v="3884"/>
          <ac:spMkLst>
            <pc:docMk/>
            <pc:sldMk cId="1301311092" sldId="305"/>
            <ac:spMk id="29" creationId="{025D4285-9445-FA69-5833-6065D4435F84}"/>
          </ac:spMkLst>
        </pc:spChg>
        <pc:spChg chg="mod">
          <ac:chgData name="Kristiyan Kolev" userId="106bd3f5af50ae46" providerId="LiveId" clId="{8E92F35A-2DC7-49FC-B845-5A17E9DD703E}" dt="2023-02-11T19:58:17.720" v="3886"/>
          <ac:spMkLst>
            <pc:docMk/>
            <pc:sldMk cId="1301311092" sldId="305"/>
            <ac:spMk id="31" creationId="{A33D8A8B-7582-C64E-AFC5-A0E88F3A1EAD}"/>
          </ac:spMkLst>
        </pc:spChg>
        <pc:spChg chg="mod">
          <ac:chgData name="Kristiyan Kolev" userId="106bd3f5af50ae46" providerId="LiveId" clId="{8E92F35A-2DC7-49FC-B845-5A17E9DD703E}" dt="2023-02-11T19:58:17.720" v="3886"/>
          <ac:spMkLst>
            <pc:docMk/>
            <pc:sldMk cId="1301311092" sldId="305"/>
            <ac:spMk id="32" creationId="{5E7D268D-E963-1E8E-4F05-30A53F27DFFF}"/>
          </ac:spMkLst>
        </pc:spChg>
        <pc:spChg chg="mod">
          <ac:chgData name="Kristiyan Kolev" userId="106bd3f5af50ae46" providerId="LiveId" clId="{8E92F35A-2DC7-49FC-B845-5A17E9DD703E}" dt="2023-02-11T19:58:17.720" v="3886"/>
          <ac:spMkLst>
            <pc:docMk/>
            <pc:sldMk cId="1301311092" sldId="305"/>
            <ac:spMk id="33" creationId="{9B55BA78-6A18-7BF8-C18D-B96B7BEDAE39}"/>
          </ac:spMkLst>
        </pc:spChg>
        <pc:spChg chg="mod">
          <ac:chgData name="Kristiyan Kolev" userId="106bd3f5af50ae46" providerId="LiveId" clId="{8E92F35A-2DC7-49FC-B845-5A17E9DD703E}" dt="2023-02-11T19:58:17.720" v="3886"/>
          <ac:spMkLst>
            <pc:docMk/>
            <pc:sldMk cId="1301311092" sldId="305"/>
            <ac:spMk id="34" creationId="{D7F45251-F274-6BA7-E76B-37BAF3B0B30E}"/>
          </ac:spMkLst>
        </pc:spChg>
        <pc:spChg chg="mod">
          <ac:chgData name="Kristiyan Kolev" userId="106bd3f5af50ae46" providerId="LiveId" clId="{8E92F35A-2DC7-49FC-B845-5A17E9DD703E}" dt="2023-02-11T19:58:17.720" v="3886"/>
          <ac:spMkLst>
            <pc:docMk/>
            <pc:sldMk cId="1301311092" sldId="305"/>
            <ac:spMk id="35" creationId="{1E6380ED-E4B9-BD19-AC3C-AC09DEBB6989}"/>
          </ac:spMkLst>
        </pc:spChg>
        <pc:spChg chg="mod">
          <ac:chgData name="Kristiyan Kolev" userId="106bd3f5af50ae46" providerId="LiveId" clId="{8E92F35A-2DC7-49FC-B845-5A17E9DD703E}" dt="2023-02-11T19:58:17.720" v="3886"/>
          <ac:spMkLst>
            <pc:docMk/>
            <pc:sldMk cId="1301311092" sldId="305"/>
            <ac:spMk id="36" creationId="{23DB0F3A-43D9-E1B5-3703-97D27FE22160}"/>
          </ac:spMkLst>
        </pc:spChg>
        <pc:spChg chg="mod">
          <ac:chgData name="Kristiyan Kolev" userId="106bd3f5af50ae46" providerId="LiveId" clId="{8E92F35A-2DC7-49FC-B845-5A17E9DD703E}" dt="2023-02-11T19:59:42.987" v="3917"/>
          <ac:spMkLst>
            <pc:docMk/>
            <pc:sldMk cId="1301311092" sldId="305"/>
            <ac:spMk id="38" creationId="{BC92C0DE-F7A3-FC1B-6DAD-936930042306}"/>
          </ac:spMkLst>
        </pc:spChg>
        <pc:spChg chg="mod">
          <ac:chgData name="Kristiyan Kolev" userId="106bd3f5af50ae46" providerId="LiveId" clId="{8E92F35A-2DC7-49FC-B845-5A17E9DD703E}" dt="2023-02-11T19:59:42.987" v="3917"/>
          <ac:spMkLst>
            <pc:docMk/>
            <pc:sldMk cId="1301311092" sldId="305"/>
            <ac:spMk id="39" creationId="{2B45EAB7-FD3E-4EA8-406A-0DF571B33E04}"/>
          </ac:spMkLst>
        </pc:spChg>
        <pc:spChg chg="mod">
          <ac:chgData name="Kristiyan Kolev" userId="106bd3f5af50ae46" providerId="LiveId" clId="{8E92F35A-2DC7-49FC-B845-5A17E9DD703E}" dt="2023-02-11T19:59:42.987" v="3917"/>
          <ac:spMkLst>
            <pc:docMk/>
            <pc:sldMk cId="1301311092" sldId="305"/>
            <ac:spMk id="40" creationId="{4FD0A871-DC6C-4F3A-DB65-C42CCEC2F4ED}"/>
          </ac:spMkLst>
        </pc:spChg>
        <pc:spChg chg="mod">
          <ac:chgData name="Kristiyan Kolev" userId="106bd3f5af50ae46" providerId="LiveId" clId="{8E92F35A-2DC7-49FC-B845-5A17E9DD703E}" dt="2023-02-11T19:59:42.987" v="3917"/>
          <ac:spMkLst>
            <pc:docMk/>
            <pc:sldMk cId="1301311092" sldId="305"/>
            <ac:spMk id="41" creationId="{06262284-386C-D8A0-CE5D-3D4CED7CC6A2}"/>
          </ac:spMkLst>
        </pc:spChg>
        <pc:spChg chg="mod">
          <ac:chgData name="Kristiyan Kolev" userId="106bd3f5af50ae46" providerId="LiveId" clId="{8E92F35A-2DC7-49FC-B845-5A17E9DD703E}" dt="2023-02-11T19:59:42.987" v="3917"/>
          <ac:spMkLst>
            <pc:docMk/>
            <pc:sldMk cId="1301311092" sldId="305"/>
            <ac:spMk id="42" creationId="{CDE8B20B-C165-7598-9BA9-6FD80DFBE0F6}"/>
          </ac:spMkLst>
        </pc:spChg>
        <pc:spChg chg="mod">
          <ac:chgData name="Kristiyan Kolev" userId="106bd3f5af50ae46" providerId="LiveId" clId="{8E92F35A-2DC7-49FC-B845-5A17E9DD703E}" dt="2023-02-11T19:59:42.987" v="3917"/>
          <ac:spMkLst>
            <pc:docMk/>
            <pc:sldMk cId="1301311092" sldId="305"/>
            <ac:spMk id="43" creationId="{99939EF5-4231-AEA6-F14A-DA660DAACB80}"/>
          </ac:spMkLst>
        </pc:spChg>
        <pc:spChg chg="mod">
          <ac:chgData name="Kristiyan Kolev" userId="106bd3f5af50ae46" providerId="LiveId" clId="{8E92F35A-2DC7-49FC-B845-5A17E9DD703E}" dt="2023-02-11T19:59:49.067" v="3919"/>
          <ac:spMkLst>
            <pc:docMk/>
            <pc:sldMk cId="1301311092" sldId="305"/>
            <ac:spMk id="45" creationId="{6A65EBE2-E048-352E-6C3B-869F853F425A}"/>
          </ac:spMkLst>
        </pc:spChg>
        <pc:spChg chg="mod">
          <ac:chgData name="Kristiyan Kolev" userId="106bd3f5af50ae46" providerId="LiveId" clId="{8E92F35A-2DC7-49FC-B845-5A17E9DD703E}" dt="2023-02-11T19:59:49.067" v="3919"/>
          <ac:spMkLst>
            <pc:docMk/>
            <pc:sldMk cId="1301311092" sldId="305"/>
            <ac:spMk id="46" creationId="{C49A57E0-7367-116D-C333-D2FE0AF4A179}"/>
          </ac:spMkLst>
        </pc:spChg>
        <pc:spChg chg="mod">
          <ac:chgData name="Kristiyan Kolev" userId="106bd3f5af50ae46" providerId="LiveId" clId="{8E92F35A-2DC7-49FC-B845-5A17E9DD703E}" dt="2023-02-11T19:59:49.067" v="3919"/>
          <ac:spMkLst>
            <pc:docMk/>
            <pc:sldMk cId="1301311092" sldId="305"/>
            <ac:spMk id="47" creationId="{15D8775B-FEA6-4F68-FBF2-E2FF7B1E9129}"/>
          </ac:spMkLst>
        </pc:spChg>
        <pc:spChg chg="mod">
          <ac:chgData name="Kristiyan Kolev" userId="106bd3f5af50ae46" providerId="LiveId" clId="{8E92F35A-2DC7-49FC-B845-5A17E9DD703E}" dt="2023-02-11T19:59:49.067" v="3919"/>
          <ac:spMkLst>
            <pc:docMk/>
            <pc:sldMk cId="1301311092" sldId="305"/>
            <ac:spMk id="48" creationId="{AA647E6E-2C8D-BC25-1E8A-7272AB00B314}"/>
          </ac:spMkLst>
        </pc:spChg>
        <pc:spChg chg="mod">
          <ac:chgData name="Kristiyan Kolev" userId="106bd3f5af50ae46" providerId="LiveId" clId="{8E92F35A-2DC7-49FC-B845-5A17E9DD703E}" dt="2023-02-11T19:59:49.067" v="3919"/>
          <ac:spMkLst>
            <pc:docMk/>
            <pc:sldMk cId="1301311092" sldId="305"/>
            <ac:spMk id="49" creationId="{730219C9-83EE-3AC4-23B5-3155DD9E6C86}"/>
          </ac:spMkLst>
        </pc:spChg>
        <pc:spChg chg="mod">
          <ac:chgData name="Kristiyan Kolev" userId="106bd3f5af50ae46" providerId="LiveId" clId="{8E92F35A-2DC7-49FC-B845-5A17E9DD703E}" dt="2023-02-11T19:59:49.067" v="3919"/>
          <ac:spMkLst>
            <pc:docMk/>
            <pc:sldMk cId="1301311092" sldId="305"/>
            <ac:spMk id="50" creationId="{22B5D458-2A41-3F06-1BDF-1B0E1BE95842}"/>
          </ac:spMkLst>
        </pc:spChg>
        <pc:spChg chg="add mod ord">
          <ac:chgData name="Kristiyan Kolev" userId="106bd3f5af50ae46" providerId="LiveId" clId="{8E92F35A-2DC7-49FC-B845-5A17E9DD703E}" dt="2023-02-11T20:01:48.431" v="3950" actId="166"/>
          <ac:spMkLst>
            <pc:docMk/>
            <pc:sldMk cId="1301311092" sldId="305"/>
            <ac:spMk id="51" creationId="{E58CE7B2-DA5F-7718-39C3-4D7B1E64EF9E}"/>
          </ac:spMkLst>
        </pc:spChg>
        <pc:spChg chg="add mod ord">
          <ac:chgData name="Kristiyan Kolev" userId="106bd3f5af50ae46" providerId="LiveId" clId="{8E92F35A-2DC7-49FC-B845-5A17E9DD703E}" dt="2023-02-11T20:01:48.431" v="3950" actId="166"/>
          <ac:spMkLst>
            <pc:docMk/>
            <pc:sldMk cId="1301311092" sldId="305"/>
            <ac:spMk id="52" creationId="{8F68B415-E2B8-2C98-9FE6-C031E050893B}"/>
          </ac:spMkLst>
        </pc:spChg>
        <pc:grpChg chg="add del mod">
          <ac:chgData name="Kristiyan Kolev" userId="106bd3f5af50ae46" providerId="LiveId" clId="{8E92F35A-2DC7-49FC-B845-5A17E9DD703E}" dt="2023-02-11T19:59:39.778" v="3916" actId="478"/>
          <ac:grpSpMkLst>
            <pc:docMk/>
            <pc:sldMk cId="1301311092" sldId="305"/>
            <ac:grpSpMk id="15" creationId="{3277B9BB-E76C-B857-11F0-AABD1A40566F}"/>
          </ac:grpSpMkLst>
        </pc:grpChg>
        <pc:grpChg chg="add mod ord">
          <ac:chgData name="Kristiyan Kolev" userId="106bd3f5af50ae46" providerId="LiveId" clId="{8E92F35A-2DC7-49FC-B845-5A17E9DD703E}" dt="2023-02-11T20:01:48.431" v="3950" actId="166"/>
          <ac:grpSpMkLst>
            <pc:docMk/>
            <pc:sldMk cId="1301311092" sldId="305"/>
            <ac:grpSpMk id="16" creationId="{5C14BABE-B1AD-C386-5029-82D43EB16DFD}"/>
          </ac:grpSpMkLst>
        </pc:grpChg>
        <pc:grpChg chg="add del mod">
          <ac:chgData name="Kristiyan Kolev" userId="106bd3f5af50ae46" providerId="LiveId" clId="{8E92F35A-2DC7-49FC-B845-5A17E9DD703E}" dt="2023-02-11T19:59:16.386" v="3906" actId="478"/>
          <ac:grpSpMkLst>
            <pc:docMk/>
            <pc:sldMk cId="1301311092" sldId="305"/>
            <ac:grpSpMk id="23" creationId="{F52D814C-E917-0FCF-99FD-F04B852C5262}"/>
          </ac:grpSpMkLst>
        </pc:grpChg>
        <pc:grpChg chg="add del mod">
          <ac:chgData name="Kristiyan Kolev" userId="106bd3f5af50ae46" providerId="LiveId" clId="{8E92F35A-2DC7-49FC-B845-5A17E9DD703E}" dt="2023-02-11T19:58:26.183" v="3888" actId="478"/>
          <ac:grpSpMkLst>
            <pc:docMk/>
            <pc:sldMk cId="1301311092" sldId="305"/>
            <ac:grpSpMk id="30" creationId="{3459684C-F401-9212-D32C-2CA49C9D59E1}"/>
          </ac:grpSpMkLst>
        </pc:grpChg>
        <pc:grpChg chg="add mod ord">
          <ac:chgData name="Kristiyan Kolev" userId="106bd3f5af50ae46" providerId="LiveId" clId="{8E92F35A-2DC7-49FC-B845-5A17E9DD703E}" dt="2023-02-11T20:01:48.431" v="3950" actId="166"/>
          <ac:grpSpMkLst>
            <pc:docMk/>
            <pc:sldMk cId="1301311092" sldId="305"/>
            <ac:grpSpMk id="37" creationId="{4FA6880F-1935-CD1E-5306-5BEBC4C57AD2}"/>
          </ac:grpSpMkLst>
        </pc:grpChg>
        <pc:grpChg chg="add mod ord">
          <ac:chgData name="Kristiyan Kolev" userId="106bd3f5af50ae46" providerId="LiveId" clId="{8E92F35A-2DC7-49FC-B845-5A17E9DD703E}" dt="2023-02-11T20:01:48.431" v="3950" actId="166"/>
          <ac:grpSpMkLst>
            <pc:docMk/>
            <pc:sldMk cId="1301311092" sldId="305"/>
            <ac:grpSpMk id="44" creationId="{DFE72BE8-1E9D-2555-4846-478CFCDE7ED3}"/>
          </ac:grpSpMkLst>
        </pc:grpChg>
        <pc:cxnChg chg="add mod">
          <ac:chgData name="Kristiyan Kolev" userId="106bd3f5af50ae46" providerId="LiveId" clId="{8E92F35A-2DC7-49FC-B845-5A17E9DD703E}" dt="2023-02-11T20:00:56.630" v="3935" actId="1582"/>
          <ac:cxnSpMkLst>
            <pc:docMk/>
            <pc:sldMk cId="1301311092" sldId="305"/>
            <ac:cxnSpMk id="54" creationId="{284E4768-FB62-A613-FE40-521FD823C9A4}"/>
          </ac:cxnSpMkLst>
        </pc:cxnChg>
        <pc:cxnChg chg="add mod">
          <ac:chgData name="Kristiyan Kolev" userId="106bd3f5af50ae46" providerId="LiveId" clId="{8E92F35A-2DC7-49FC-B845-5A17E9DD703E}" dt="2023-02-11T20:01:22.025" v="3943" actId="1582"/>
          <ac:cxnSpMkLst>
            <pc:docMk/>
            <pc:sldMk cId="1301311092" sldId="305"/>
            <ac:cxnSpMk id="56" creationId="{9834D729-8EC0-C665-A570-B7075FD7E04E}"/>
          </ac:cxnSpMkLst>
        </pc:cxnChg>
        <pc:cxnChg chg="add mod">
          <ac:chgData name="Kristiyan Kolev" userId="106bd3f5af50ae46" providerId="LiveId" clId="{8E92F35A-2DC7-49FC-B845-5A17E9DD703E}" dt="2023-02-11T20:01:26.689" v="3945" actId="1076"/>
          <ac:cxnSpMkLst>
            <pc:docMk/>
            <pc:sldMk cId="1301311092" sldId="305"/>
            <ac:cxnSpMk id="57" creationId="{1DC3B0F9-B2CF-DCE0-415A-004028970C2A}"/>
          </ac:cxnSpMkLst>
        </pc:cxnChg>
        <pc:cxnChg chg="add mod ord">
          <ac:chgData name="Kristiyan Kolev" userId="106bd3f5af50ae46" providerId="LiveId" clId="{8E92F35A-2DC7-49FC-B845-5A17E9DD703E}" dt="2023-02-11T20:01:58.751" v="3953" actId="14100"/>
          <ac:cxnSpMkLst>
            <pc:docMk/>
            <pc:sldMk cId="1301311092" sldId="305"/>
            <ac:cxnSpMk id="58" creationId="{634D9A49-D501-110F-4A4A-2CD40F4C8371}"/>
          </ac:cxnSpMkLst>
        </pc:cxnChg>
      </pc:sldChg>
      <pc:sldChg chg="addSp modSp new mod">
        <pc:chgData name="Kristiyan Kolev" userId="106bd3f5af50ae46" providerId="LiveId" clId="{8E92F35A-2DC7-49FC-B845-5A17E9DD703E}" dt="2023-02-11T20:18:46.783" v="4110" actId="1076"/>
        <pc:sldMkLst>
          <pc:docMk/>
          <pc:sldMk cId="1101731079" sldId="306"/>
        </pc:sldMkLst>
        <pc:spChg chg="mod">
          <ac:chgData name="Kristiyan Kolev" userId="106bd3f5af50ae46" providerId="LiveId" clId="{8E92F35A-2DC7-49FC-B845-5A17E9DD703E}" dt="2023-02-11T20:16:41.032" v="4094" actId="20577"/>
          <ac:spMkLst>
            <pc:docMk/>
            <pc:sldMk cId="1101731079" sldId="306"/>
            <ac:spMk id="2" creationId="{53E03A75-1BF4-A042-AD82-6D34BA55C6D2}"/>
          </ac:spMkLst>
        </pc:spChg>
        <pc:spChg chg="mod">
          <ac:chgData name="Kristiyan Kolev" userId="106bd3f5af50ae46" providerId="LiveId" clId="{8E92F35A-2DC7-49FC-B845-5A17E9DD703E}" dt="2023-02-11T20:18:43.109" v="4109" actId="14100"/>
          <ac:spMkLst>
            <pc:docMk/>
            <pc:sldMk cId="1101731079" sldId="306"/>
            <ac:spMk id="3" creationId="{1C31F78A-F32F-E891-C2F3-1B8A92326F89}"/>
          </ac:spMkLst>
        </pc:spChg>
        <pc:picChg chg="add mod">
          <ac:chgData name="Kristiyan Kolev" userId="106bd3f5af50ae46" providerId="LiveId" clId="{8E92F35A-2DC7-49FC-B845-5A17E9DD703E}" dt="2023-02-11T20:18:46.783" v="4110" actId="1076"/>
          <ac:picMkLst>
            <pc:docMk/>
            <pc:sldMk cId="1101731079" sldId="306"/>
            <ac:picMk id="7" creationId="{5D831E7E-7196-AED5-7540-3923E08AC383}"/>
          </ac:picMkLst>
        </pc:picChg>
      </pc:sldChg>
      <pc:sldChg chg="modSp new mod">
        <pc:chgData name="Kristiyan Kolev" userId="106bd3f5af50ae46" providerId="LiveId" clId="{8E92F35A-2DC7-49FC-B845-5A17E9DD703E}" dt="2023-02-11T20:12:37.450" v="4033" actId="113"/>
        <pc:sldMkLst>
          <pc:docMk/>
          <pc:sldMk cId="3735103777" sldId="307"/>
        </pc:sldMkLst>
        <pc:spChg chg="mod">
          <ac:chgData name="Kristiyan Kolev" userId="106bd3f5af50ae46" providerId="LiveId" clId="{8E92F35A-2DC7-49FC-B845-5A17E9DD703E}" dt="2023-02-11T20:11:38.547" v="3995" actId="20577"/>
          <ac:spMkLst>
            <pc:docMk/>
            <pc:sldMk cId="3735103777" sldId="307"/>
            <ac:spMk id="2" creationId="{18EF34C5-102D-81A8-6099-16E0F9ED79BD}"/>
          </ac:spMkLst>
        </pc:spChg>
        <pc:spChg chg="mod">
          <ac:chgData name="Kristiyan Kolev" userId="106bd3f5af50ae46" providerId="LiveId" clId="{8E92F35A-2DC7-49FC-B845-5A17E9DD703E}" dt="2023-02-11T20:12:37.450" v="4033" actId="113"/>
          <ac:spMkLst>
            <pc:docMk/>
            <pc:sldMk cId="3735103777" sldId="307"/>
            <ac:spMk id="3" creationId="{1D1D3584-12FF-0457-A813-BF0A5BBA5439}"/>
          </ac:spMkLst>
        </pc:spChg>
      </pc:sldChg>
      <pc:sldChg chg="modSp add mod">
        <pc:chgData name="Kristiyan Kolev" userId="106bd3f5af50ae46" providerId="LiveId" clId="{8E92F35A-2DC7-49FC-B845-5A17E9DD703E}" dt="2023-02-11T20:24:26.516" v="4176" actId="20577"/>
        <pc:sldMkLst>
          <pc:docMk/>
          <pc:sldMk cId="478360730" sldId="308"/>
        </pc:sldMkLst>
        <pc:spChg chg="mod">
          <ac:chgData name="Kristiyan Kolev" userId="106bd3f5af50ae46" providerId="LiveId" clId="{8E92F35A-2DC7-49FC-B845-5A17E9DD703E}" dt="2023-02-11T20:24:26.516" v="4176" actId="20577"/>
          <ac:spMkLst>
            <pc:docMk/>
            <pc:sldMk cId="478360730" sldId="308"/>
            <ac:spMk id="3" creationId="{1D1D3584-12FF-0457-A813-BF0A5BBA5439}"/>
          </ac:spMkLst>
        </pc:spChg>
      </pc:sldChg>
      <pc:sldChg chg="modSp add mod">
        <pc:chgData name="Kristiyan Kolev" userId="106bd3f5af50ae46" providerId="LiveId" clId="{8E92F35A-2DC7-49FC-B845-5A17E9DD703E}" dt="2023-02-11T20:20:10.430" v="4120" actId="14826"/>
        <pc:sldMkLst>
          <pc:docMk/>
          <pc:sldMk cId="807882945" sldId="309"/>
        </pc:sldMkLst>
        <pc:spChg chg="mod">
          <ac:chgData name="Kristiyan Kolev" userId="106bd3f5af50ae46" providerId="LiveId" clId="{8E92F35A-2DC7-49FC-B845-5A17E9DD703E}" dt="2023-02-11T20:19:07.418" v="4118" actId="20577"/>
          <ac:spMkLst>
            <pc:docMk/>
            <pc:sldMk cId="807882945" sldId="309"/>
            <ac:spMk id="2" creationId="{53E03A75-1BF4-A042-AD82-6D34BA55C6D2}"/>
          </ac:spMkLst>
        </pc:spChg>
        <pc:spChg chg="mod">
          <ac:chgData name="Kristiyan Kolev" userId="106bd3f5af50ae46" providerId="LiveId" clId="{8E92F35A-2DC7-49FC-B845-5A17E9DD703E}" dt="2023-02-11T20:20:01.739" v="4119"/>
          <ac:spMkLst>
            <pc:docMk/>
            <pc:sldMk cId="807882945" sldId="309"/>
            <ac:spMk id="3" creationId="{1C31F78A-F32F-E891-C2F3-1B8A92326F89}"/>
          </ac:spMkLst>
        </pc:spChg>
        <pc:picChg chg="mod">
          <ac:chgData name="Kristiyan Kolev" userId="106bd3f5af50ae46" providerId="LiveId" clId="{8E92F35A-2DC7-49FC-B845-5A17E9DD703E}" dt="2023-02-11T20:20:10.430" v="4120" actId="14826"/>
          <ac:picMkLst>
            <pc:docMk/>
            <pc:sldMk cId="807882945" sldId="309"/>
            <ac:picMk id="7" creationId="{5D831E7E-7196-AED5-7540-3923E08AC383}"/>
          </ac:picMkLst>
        </pc:picChg>
      </pc:sldChg>
      <pc:sldChg chg="modSp add mod ord">
        <pc:chgData name="Kristiyan Kolev" userId="106bd3f5af50ae46" providerId="LiveId" clId="{8E92F35A-2DC7-49FC-B845-5A17E9DD703E}" dt="2023-02-11T20:22:06.977" v="4141" actId="1076"/>
        <pc:sldMkLst>
          <pc:docMk/>
          <pc:sldMk cId="2415788367" sldId="310"/>
        </pc:sldMkLst>
        <pc:spChg chg="mod">
          <ac:chgData name="Kristiyan Kolev" userId="106bd3f5af50ae46" providerId="LiveId" clId="{8E92F35A-2DC7-49FC-B845-5A17E9DD703E}" dt="2023-02-11T20:20:31.797" v="4124"/>
          <ac:spMkLst>
            <pc:docMk/>
            <pc:sldMk cId="2415788367" sldId="310"/>
            <ac:spMk id="2" creationId="{53E03A75-1BF4-A042-AD82-6D34BA55C6D2}"/>
          </ac:spMkLst>
        </pc:spChg>
        <pc:spChg chg="mod">
          <ac:chgData name="Kristiyan Kolev" userId="106bd3f5af50ae46" providerId="LiveId" clId="{8E92F35A-2DC7-49FC-B845-5A17E9DD703E}" dt="2023-02-11T20:22:03.279" v="4139" actId="14100"/>
          <ac:spMkLst>
            <pc:docMk/>
            <pc:sldMk cId="2415788367" sldId="310"/>
            <ac:spMk id="3" creationId="{1C31F78A-F32F-E891-C2F3-1B8A92326F89}"/>
          </ac:spMkLst>
        </pc:spChg>
        <pc:picChg chg="mod">
          <ac:chgData name="Kristiyan Kolev" userId="106bd3f5af50ae46" providerId="LiveId" clId="{8E92F35A-2DC7-49FC-B845-5A17E9DD703E}" dt="2023-02-11T20:22:06.977" v="4141" actId="1076"/>
          <ac:picMkLst>
            <pc:docMk/>
            <pc:sldMk cId="2415788367" sldId="310"/>
            <ac:picMk id="7" creationId="{5D831E7E-7196-AED5-7540-3923E08AC383}"/>
          </ac:picMkLst>
        </pc:picChg>
      </pc:sldChg>
      <pc:sldChg chg="modSp add mod ord">
        <pc:chgData name="Kristiyan Kolev" userId="106bd3f5af50ae46" providerId="LiveId" clId="{8E92F35A-2DC7-49FC-B845-5A17E9DD703E}" dt="2023-02-11T20:23:05.936" v="4153" actId="14826"/>
        <pc:sldMkLst>
          <pc:docMk/>
          <pc:sldMk cId="25627932" sldId="311"/>
        </pc:sldMkLst>
        <pc:spChg chg="mod">
          <ac:chgData name="Kristiyan Kolev" userId="106bd3f5af50ae46" providerId="LiveId" clId="{8E92F35A-2DC7-49FC-B845-5A17E9DD703E}" dt="2023-02-11T20:22:37.499" v="4151" actId="20577"/>
          <ac:spMkLst>
            <pc:docMk/>
            <pc:sldMk cId="25627932" sldId="311"/>
            <ac:spMk id="2" creationId="{53E03A75-1BF4-A042-AD82-6D34BA55C6D2}"/>
          </ac:spMkLst>
        </pc:spChg>
        <pc:spChg chg="mod">
          <ac:chgData name="Kristiyan Kolev" userId="106bd3f5af50ae46" providerId="LiveId" clId="{8E92F35A-2DC7-49FC-B845-5A17E9DD703E}" dt="2023-02-11T20:22:54.101" v="4152"/>
          <ac:spMkLst>
            <pc:docMk/>
            <pc:sldMk cId="25627932" sldId="311"/>
            <ac:spMk id="3" creationId="{1C31F78A-F32F-E891-C2F3-1B8A92326F89}"/>
          </ac:spMkLst>
        </pc:spChg>
        <pc:picChg chg="mod">
          <ac:chgData name="Kristiyan Kolev" userId="106bd3f5af50ae46" providerId="LiveId" clId="{8E92F35A-2DC7-49FC-B845-5A17E9DD703E}" dt="2023-02-11T20:23:05.936" v="4153" actId="14826"/>
          <ac:picMkLst>
            <pc:docMk/>
            <pc:sldMk cId="25627932" sldId="311"/>
            <ac:picMk id="7" creationId="{5D831E7E-7196-AED5-7540-3923E08AC383}"/>
          </ac:picMkLst>
        </pc:picChg>
      </pc:sldChg>
      <pc:sldChg chg="modSp add mod ord">
        <pc:chgData name="Kristiyan Kolev" userId="106bd3f5af50ae46" providerId="LiveId" clId="{8E92F35A-2DC7-49FC-B845-5A17E9DD703E}" dt="2023-02-11T20:24:10.709" v="4174" actId="1076"/>
        <pc:sldMkLst>
          <pc:docMk/>
          <pc:sldMk cId="2985116602" sldId="312"/>
        </pc:sldMkLst>
        <pc:spChg chg="mod">
          <ac:chgData name="Kristiyan Kolev" userId="106bd3f5af50ae46" providerId="LiveId" clId="{8E92F35A-2DC7-49FC-B845-5A17E9DD703E}" dt="2023-02-11T20:23:29.033" v="4168" actId="20577"/>
          <ac:spMkLst>
            <pc:docMk/>
            <pc:sldMk cId="2985116602" sldId="312"/>
            <ac:spMk id="2" creationId="{53E03A75-1BF4-A042-AD82-6D34BA55C6D2}"/>
          </ac:spMkLst>
        </pc:spChg>
        <pc:spChg chg="mod">
          <ac:chgData name="Kristiyan Kolev" userId="106bd3f5af50ae46" providerId="LiveId" clId="{8E92F35A-2DC7-49FC-B845-5A17E9DD703E}" dt="2023-02-11T20:24:06.219" v="4172" actId="14100"/>
          <ac:spMkLst>
            <pc:docMk/>
            <pc:sldMk cId="2985116602" sldId="312"/>
            <ac:spMk id="3" creationId="{1C31F78A-F32F-E891-C2F3-1B8A92326F89}"/>
          </ac:spMkLst>
        </pc:spChg>
        <pc:picChg chg="mod">
          <ac:chgData name="Kristiyan Kolev" userId="106bd3f5af50ae46" providerId="LiveId" clId="{8E92F35A-2DC7-49FC-B845-5A17E9DD703E}" dt="2023-02-11T20:24:10.709" v="4174" actId="1076"/>
          <ac:picMkLst>
            <pc:docMk/>
            <pc:sldMk cId="2985116602" sldId="312"/>
            <ac:picMk id="7" creationId="{5D831E7E-7196-AED5-7540-3923E08AC383}"/>
          </ac:picMkLst>
        </pc:picChg>
      </pc:sldChg>
      <pc:sldChg chg="modSp new mod">
        <pc:chgData name="Kristiyan Kolev" userId="106bd3f5af50ae46" providerId="LiveId" clId="{8E92F35A-2DC7-49FC-B845-5A17E9DD703E}" dt="2023-02-11T20:43:12.502" v="4391" actId="20577"/>
        <pc:sldMkLst>
          <pc:docMk/>
          <pc:sldMk cId="1608486441" sldId="313"/>
        </pc:sldMkLst>
        <pc:spChg chg="mod">
          <ac:chgData name="Kristiyan Kolev" userId="106bd3f5af50ae46" providerId="LiveId" clId="{8E92F35A-2DC7-49FC-B845-5A17E9DD703E}" dt="2023-02-11T20:34:58.077" v="4213" actId="20577"/>
          <ac:spMkLst>
            <pc:docMk/>
            <pc:sldMk cId="1608486441" sldId="313"/>
            <ac:spMk id="2" creationId="{518DA038-E129-56BC-19AC-740F9F42F8F2}"/>
          </ac:spMkLst>
        </pc:spChg>
        <pc:spChg chg="mod">
          <ac:chgData name="Kristiyan Kolev" userId="106bd3f5af50ae46" providerId="LiveId" clId="{8E92F35A-2DC7-49FC-B845-5A17E9DD703E}" dt="2023-02-11T20:43:12.502" v="4391" actId="20577"/>
          <ac:spMkLst>
            <pc:docMk/>
            <pc:sldMk cId="1608486441" sldId="313"/>
            <ac:spMk id="3" creationId="{53F4D1C9-11F2-6994-08C4-3BF72350C509}"/>
          </ac:spMkLst>
        </pc:spChg>
      </pc:sldChg>
      <pc:sldChg chg="addSp delSp modSp new mod">
        <pc:chgData name="Kristiyan Kolev" userId="106bd3f5af50ae46" providerId="LiveId" clId="{8E92F35A-2DC7-49FC-B845-5A17E9DD703E}" dt="2023-02-11T22:03:06.500" v="4497" actId="207"/>
        <pc:sldMkLst>
          <pc:docMk/>
          <pc:sldMk cId="1147486548" sldId="314"/>
        </pc:sldMkLst>
        <pc:spChg chg="mod">
          <ac:chgData name="Kristiyan Kolev" userId="106bd3f5af50ae46" providerId="LiveId" clId="{8E92F35A-2DC7-49FC-B845-5A17E9DD703E}" dt="2023-02-11T21:59:26.652" v="4400" actId="20577"/>
          <ac:spMkLst>
            <pc:docMk/>
            <pc:sldMk cId="1147486548" sldId="314"/>
            <ac:spMk id="2" creationId="{339BF489-6368-8734-8660-090CBF0248D2}"/>
          </ac:spMkLst>
        </pc:spChg>
        <pc:spChg chg="mod">
          <ac:chgData name="Kristiyan Kolev" userId="106bd3f5af50ae46" providerId="LiveId" clId="{8E92F35A-2DC7-49FC-B845-5A17E9DD703E}" dt="2023-02-11T22:03:06.500" v="4497" actId="207"/>
          <ac:spMkLst>
            <pc:docMk/>
            <pc:sldMk cId="1147486548" sldId="314"/>
            <ac:spMk id="3" creationId="{65A176E5-D7CA-1984-5E5A-A846B3F807EA}"/>
          </ac:spMkLst>
        </pc:spChg>
        <pc:spChg chg="add del">
          <ac:chgData name="Kristiyan Kolev" userId="106bd3f5af50ae46" providerId="LiveId" clId="{8E92F35A-2DC7-49FC-B845-5A17E9DD703E}" dt="2023-02-11T22:00:06.729" v="4411"/>
          <ac:spMkLst>
            <pc:docMk/>
            <pc:sldMk cId="1147486548" sldId="314"/>
            <ac:spMk id="6" creationId="{645D32E5-E32E-9CA6-DE57-A6D21A4AC8E2}"/>
          </ac:spMkLst>
        </pc:spChg>
        <pc:spChg chg="add del mod">
          <ac:chgData name="Kristiyan Kolev" userId="106bd3f5af50ae46" providerId="LiveId" clId="{8E92F35A-2DC7-49FC-B845-5A17E9DD703E}" dt="2023-02-11T22:00:06.494" v="4410"/>
          <ac:spMkLst>
            <pc:docMk/>
            <pc:sldMk cId="1147486548" sldId="314"/>
            <ac:spMk id="7" creationId="{BF47EAD4-D5C8-9AC2-7AB5-1AE359133EEA}"/>
          </ac:spMkLst>
        </pc:spChg>
        <pc:spChg chg="add del mod">
          <ac:chgData name="Kristiyan Kolev" userId="106bd3f5af50ae46" providerId="LiveId" clId="{8E92F35A-2DC7-49FC-B845-5A17E9DD703E}" dt="2023-02-11T22:00:12.021" v="4415"/>
          <ac:spMkLst>
            <pc:docMk/>
            <pc:sldMk cId="1147486548" sldId="314"/>
            <ac:spMk id="8" creationId="{BBB5CCA7-1B43-77BF-1F4F-AE62D0C631DA}"/>
          </ac:spMkLst>
        </pc:spChg>
      </pc:sldChg>
      <pc:sldMasterChg chg="modSldLayout">
        <pc:chgData name="Kristiyan Kolev" userId="106bd3f5af50ae46" providerId="LiveId" clId="{8E92F35A-2DC7-49FC-B845-5A17E9DD703E}" dt="2023-02-10T12:38:39.607" v="815" actId="1076"/>
        <pc:sldMasterMkLst>
          <pc:docMk/>
          <pc:sldMasterMk cId="177255863" sldId="2147483648"/>
        </pc:sldMasterMkLst>
        <pc:sldLayoutChg chg="modSp mod">
          <pc:chgData name="Kristiyan Kolev" userId="106bd3f5af50ae46" providerId="LiveId" clId="{8E92F35A-2DC7-49FC-B845-5A17E9DD703E}" dt="2023-02-10T12:38:39.607" v="815" actId="1076"/>
          <pc:sldLayoutMkLst>
            <pc:docMk/>
            <pc:sldMasterMk cId="177255863" sldId="2147483648"/>
            <pc:sldLayoutMk cId="1054263816" sldId="2147483650"/>
          </pc:sldLayoutMkLst>
          <pc:spChg chg="mod">
            <ac:chgData name="Kristiyan Kolev" userId="106bd3f5af50ae46" providerId="LiveId" clId="{8E92F35A-2DC7-49FC-B845-5A17E9DD703E}" dt="2023-02-10T12:38:39.607" v="815" actId="1076"/>
            <ac:spMkLst>
              <pc:docMk/>
              <pc:sldMasterMk cId="177255863" sldId="2147483648"/>
              <pc:sldLayoutMk cId="1054263816" sldId="2147483650"/>
              <ac:spMk id="11" creationId="{99CFE09D-0FDA-FC48-46AB-519832CD0D07}"/>
            </ac:spMkLst>
          </pc:spChg>
          <pc:spChg chg="mod">
            <ac:chgData name="Kristiyan Kolev" userId="106bd3f5af50ae46" providerId="LiveId" clId="{8E92F35A-2DC7-49FC-B845-5A17E9DD703E}" dt="2023-02-10T12:38:35.025" v="814" actId="14100"/>
            <ac:spMkLst>
              <pc:docMk/>
              <pc:sldMasterMk cId="177255863" sldId="2147483648"/>
              <pc:sldLayoutMk cId="1054263816" sldId="2147483650"/>
              <ac:spMk id="13" creationId="{246F0F57-36C0-AFFD-7A07-66929770AC9F}"/>
            </ac:spMkLst>
          </pc:spChg>
        </pc:sldLayoutChg>
      </pc:sldMasterChg>
    </pc:docChg>
  </pc:docChgLst>
  <pc:docChgLst>
    <pc:chgData name="Kristiyan Kolev" userId="106bd3f5af50ae46" providerId="LiveId" clId="{1E48B7DE-6522-403F-A472-74A848381F41}"/>
    <pc:docChg chg="undo redo custSel addSld delSld modSld modMainMaster">
      <pc:chgData name="Kristiyan Kolev" userId="106bd3f5af50ae46" providerId="LiveId" clId="{1E48B7DE-6522-403F-A472-74A848381F41}" dt="2023-02-07T00:18:54.275" v="1525" actId="2711"/>
      <pc:docMkLst>
        <pc:docMk/>
      </pc:docMkLst>
      <pc:sldChg chg="modSp new mod">
        <pc:chgData name="Kristiyan Kolev" userId="106bd3f5af50ae46" providerId="LiveId" clId="{1E48B7DE-6522-403F-A472-74A848381F41}" dt="2023-02-06T21:05:49.739" v="659" actId="20577"/>
        <pc:sldMkLst>
          <pc:docMk/>
          <pc:sldMk cId="1393251602" sldId="256"/>
        </pc:sldMkLst>
        <pc:spChg chg="mod">
          <ac:chgData name="Kristiyan Kolev" userId="106bd3f5af50ae46" providerId="LiveId" clId="{1E48B7DE-6522-403F-A472-74A848381F41}" dt="2023-02-06T21:04:09.780" v="630" actId="207"/>
          <ac:spMkLst>
            <pc:docMk/>
            <pc:sldMk cId="1393251602" sldId="256"/>
            <ac:spMk id="2" creationId="{A4643392-9E82-9FE1-B0A9-29EBF4DCE69C}"/>
          </ac:spMkLst>
        </pc:spChg>
        <pc:spChg chg="mod">
          <ac:chgData name="Kristiyan Kolev" userId="106bd3f5af50ae46" providerId="LiveId" clId="{1E48B7DE-6522-403F-A472-74A848381F41}" dt="2023-02-06T21:05:49.739" v="659" actId="20577"/>
          <ac:spMkLst>
            <pc:docMk/>
            <pc:sldMk cId="1393251602" sldId="256"/>
            <ac:spMk id="3" creationId="{DD7F0C40-7C72-B197-3D3E-7256E4FBCA2D}"/>
          </ac:spMkLst>
        </pc:spChg>
      </pc:sldChg>
      <pc:sldChg chg="addSp delSp modSp new mod">
        <pc:chgData name="Kristiyan Kolev" userId="106bd3f5af50ae46" providerId="LiveId" clId="{1E48B7DE-6522-403F-A472-74A848381F41}" dt="2023-02-06T21:27:16.883" v="862" actId="27636"/>
        <pc:sldMkLst>
          <pc:docMk/>
          <pc:sldMk cId="872717541" sldId="257"/>
        </pc:sldMkLst>
        <pc:spChg chg="del mod">
          <ac:chgData name="Kristiyan Kolev" userId="106bd3f5af50ae46" providerId="LiveId" clId="{1E48B7DE-6522-403F-A472-74A848381F41}" dt="2023-02-06T21:26:58.931" v="857" actId="21"/>
          <ac:spMkLst>
            <pc:docMk/>
            <pc:sldMk cId="872717541" sldId="257"/>
            <ac:spMk id="2" creationId="{A42F46EF-1BC0-2CBF-6884-E4456FF0BE27}"/>
          </ac:spMkLst>
        </pc:spChg>
        <pc:spChg chg="del">
          <ac:chgData name="Kristiyan Kolev" userId="106bd3f5af50ae46" providerId="LiveId" clId="{1E48B7DE-6522-403F-A472-74A848381F41}" dt="2023-02-06T21:08:45.007" v="696"/>
          <ac:spMkLst>
            <pc:docMk/>
            <pc:sldMk cId="872717541" sldId="257"/>
            <ac:spMk id="3" creationId="{19C2D3C0-99F6-D4EC-2095-A06D334B82B1}"/>
          </ac:spMkLst>
        </pc:spChg>
        <pc:spChg chg="add del mod">
          <ac:chgData name="Kristiyan Kolev" userId="106bd3f5af50ae46" providerId="LiveId" clId="{1E48B7DE-6522-403F-A472-74A848381F41}" dt="2023-02-06T21:13:23.357" v="752"/>
          <ac:spMkLst>
            <pc:docMk/>
            <pc:sldMk cId="872717541" sldId="257"/>
            <ac:spMk id="11" creationId="{589EB852-7119-20CA-47C2-BE2A9CB8B9C8}"/>
          </ac:spMkLst>
        </pc:spChg>
        <pc:spChg chg="add del mod">
          <ac:chgData name="Kristiyan Kolev" userId="106bd3f5af50ae46" providerId="LiveId" clId="{1E48B7DE-6522-403F-A472-74A848381F41}" dt="2023-02-06T21:17:09.535" v="764"/>
          <ac:spMkLst>
            <pc:docMk/>
            <pc:sldMk cId="872717541" sldId="257"/>
            <ac:spMk id="14" creationId="{3E865FEC-72D6-A231-9307-4D2BAD6621F2}"/>
          </ac:spMkLst>
        </pc:spChg>
        <pc:spChg chg="add mod">
          <ac:chgData name="Kristiyan Kolev" userId="106bd3f5af50ae46" providerId="LiveId" clId="{1E48B7DE-6522-403F-A472-74A848381F41}" dt="2023-02-06T21:22:44.431" v="824" actId="14100"/>
          <ac:spMkLst>
            <pc:docMk/>
            <pc:sldMk cId="872717541" sldId="257"/>
            <ac:spMk id="15" creationId="{90B91760-0622-63A9-FD73-B7FB32D45623}"/>
          </ac:spMkLst>
        </pc:spChg>
        <pc:spChg chg="add del mod">
          <ac:chgData name="Kristiyan Kolev" userId="106bd3f5af50ae46" providerId="LiveId" clId="{1E48B7DE-6522-403F-A472-74A848381F41}" dt="2023-02-06T21:17:44.786" v="774"/>
          <ac:spMkLst>
            <pc:docMk/>
            <pc:sldMk cId="872717541" sldId="257"/>
            <ac:spMk id="16" creationId="{4A25C61D-03B8-7444-9CB4-A4FB08CC2046}"/>
          </ac:spMkLst>
        </pc:spChg>
        <pc:spChg chg="add del mod">
          <ac:chgData name="Kristiyan Kolev" userId="106bd3f5af50ae46" providerId="LiveId" clId="{1E48B7DE-6522-403F-A472-74A848381F41}" dt="2023-02-06T21:27:15.007" v="860" actId="478"/>
          <ac:spMkLst>
            <pc:docMk/>
            <pc:sldMk cId="872717541" sldId="257"/>
            <ac:spMk id="19" creationId="{45471458-393C-B087-E02E-567EE9800AAF}"/>
          </ac:spMkLst>
        </pc:spChg>
        <pc:spChg chg="add del mod ord">
          <ac:chgData name="Kristiyan Kolev" userId="106bd3f5af50ae46" providerId="LiveId" clId="{1E48B7DE-6522-403F-A472-74A848381F41}" dt="2023-02-06T21:27:16.815" v="861"/>
          <ac:spMkLst>
            <pc:docMk/>
            <pc:sldMk cId="872717541" sldId="257"/>
            <ac:spMk id="21" creationId="{B635B586-44A4-0A2C-C4ED-6C30F659ACED}"/>
          </ac:spMkLst>
        </pc:spChg>
        <pc:spChg chg="add mod">
          <ac:chgData name="Kristiyan Kolev" userId="106bd3f5af50ae46" providerId="LiveId" clId="{1E48B7DE-6522-403F-A472-74A848381F41}" dt="2023-02-06T21:27:16.883" v="862" actId="27636"/>
          <ac:spMkLst>
            <pc:docMk/>
            <pc:sldMk cId="872717541" sldId="257"/>
            <ac:spMk id="22" creationId="{D51A521B-5431-ECF3-C001-3A33581505A4}"/>
          </ac:spMkLst>
        </pc:spChg>
        <pc:picChg chg="add del mod">
          <ac:chgData name="Kristiyan Kolev" userId="106bd3f5af50ae46" providerId="LiveId" clId="{1E48B7DE-6522-403F-A472-74A848381F41}" dt="2023-02-06T21:11:11.749" v="728" actId="478"/>
          <ac:picMkLst>
            <pc:docMk/>
            <pc:sldMk cId="872717541" sldId="257"/>
            <ac:picMk id="7" creationId="{3ACE87E9-BB79-ED1C-FA62-9B8E6417CFCA}"/>
          </ac:picMkLst>
        </pc:picChg>
        <pc:picChg chg="add del mod">
          <ac:chgData name="Kristiyan Kolev" userId="106bd3f5af50ae46" providerId="LiveId" clId="{1E48B7DE-6522-403F-A472-74A848381F41}" dt="2023-02-06T21:12:55.004" v="751" actId="478"/>
          <ac:picMkLst>
            <pc:docMk/>
            <pc:sldMk cId="872717541" sldId="257"/>
            <ac:picMk id="9" creationId="{36DE2A18-B162-7EBA-C344-D19455E1444F}"/>
          </ac:picMkLst>
        </pc:picChg>
        <pc:picChg chg="add mod">
          <ac:chgData name="Kristiyan Kolev" userId="106bd3f5af50ae46" providerId="LiveId" clId="{1E48B7DE-6522-403F-A472-74A848381F41}" dt="2023-02-06T21:13:32.880" v="756" actId="1076"/>
          <ac:picMkLst>
            <pc:docMk/>
            <pc:sldMk cId="872717541" sldId="257"/>
            <ac:picMk id="13" creationId="{12F6720E-57D6-8D98-94A9-5B07C57F85C2}"/>
          </ac:picMkLst>
        </pc:picChg>
        <pc:picChg chg="add del">
          <ac:chgData name="Kristiyan Kolev" userId="106bd3f5af50ae46" providerId="LiveId" clId="{1E48B7DE-6522-403F-A472-74A848381F41}" dt="2023-02-06T21:17:50.494" v="776" actId="22"/>
          <ac:picMkLst>
            <pc:docMk/>
            <pc:sldMk cId="872717541" sldId="257"/>
            <ac:picMk id="18" creationId="{03491A8C-7947-3E47-3D27-51630B96827D}"/>
          </ac:picMkLst>
        </pc:picChg>
      </pc:sldChg>
      <pc:sldChg chg="addSp delSp modSp new del mod">
        <pc:chgData name="Kristiyan Kolev" userId="106bd3f5af50ae46" providerId="LiveId" clId="{1E48B7DE-6522-403F-A472-74A848381F41}" dt="2023-02-06T21:29:20.237" v="880" actId="2696"/>
        <pc:sldMkLst>
          <pc:docMk/>
          <pc:sldMk cId="730658936" sldId="258"/>
        </pc:sldMkLst>
        <pc:spChg chg="del mod">
          <ac:chgData name="Kristiyan Kolev" userId="106bd3f5af50ae46" providerId="LiveId" clId="{1E48B7DE-6522-403F-A472-74A848381F41}" dt="2023-02-06T21:27:22.221" v="863" actId="478"/>
          <ac:spMkLst>
            <pc:docMk/>
            <pc:sldMk cId="730658936" sldId="258"/>
            <ac:spMk id="2" creationId="{1240B2D1-C11C-63F3-32B5-92AE51D0ACD6}"/>
          </ac:spMkLst>
        </pc:spChg>
        <pc:spChg chg="del mod">
          <ac:chgData name="Kristiyan Kolev" userId="106bd3f5af50ae46" providerId="LiveId" clId="{1E48B7DE-6522-403F-A472-74A848381F41}" dt="2023-02-06T21:24:32.095" v="833" actId="478"/>
          <ac:spMkLst>
            <pc:docMk/>
            <pc:sldMk cId="730658936" sldId="258"/>
            <ac:spMk id="3" creationId="{151EC166-66E9-3549-B1E3-2E3D801917F4}"/>
          </ac:spMkLst>
        </pc:spChg>
        <pc:spChg chg="del">
          <ac:chgData name="Kristiyan Kolev" userId="106bd3f5af50ae46" providerId="LiveId" clId="{1E48B7DE-6522-403F-A472-74A848381F41}" dt="2023-02-06T21:24:22.089" v="830"/>
          <ac:spMkLst>
            <pc:docMk/>
            <pc:sldMk cId="730658936" sldId="258"/>
            <ac:spMk id="4" creationId="{7E618863-C913-A0B2-F120-3154734A84BA}"/>
          </ac:spMkLst>
        </pc:spChg>
        <pc:spChg chg="add del mod">
          <ac:chgData name="Kristiyan Kolev" userId="106bd3f5af50ae46" providerId="LiveId" clId="{1E48B7DE-6522-403F-A472-74A848381F41}" dt="2023-02-06T21:24:35.221" v="834" actId="21"/>
          <ac:spMkLst>
            <pc:docMk/>
            <pc:sldMk cId="730658936" sldId="258"/>
            <ac:spMk id="10" creationId="{F461E875-15F9-33CB-885A-007D54F31C21}"/>
          </ac:spMkLst>
        </pc:spChg>
        <pc:spChg chg="add del mod">
          <ac:chgData name="Kristiyan Kolev" userId="106bd3f5af50ae46" providerId="LiveId" clId="{1E48B7DE-6522-403F-A472-74A848381F41}" dt="2023-02-06T21:27:41.730" v="865"/>
          <ac:spMkLst>
            <pc:docMk/>
            <pc:sldMk cId="730658936" sldId="258"/>
            <ac:spMk id="11" creationId="{61E198E6-1463-C95E-4430-2DBF1B93CF9E}"/>
          </ac:spMkLst>
        </pc:spChg>
        <pc:picChg chg="add mod">
          <ac:chgData name="Kristiyan Kolev" userId="106bd3f5af50ae46" providerId="LiveId" clId="{1E48B7DE-6522-403F-A472-74A848381F41}" dt="2023-02-06T21:24:44.233" v="838" actId="1076"/>
          <ac:picMkLst>
            <pc:docMk/>
            <pc:sldMk cId="730658936" sldId="258"/>
            <ac:picMk id="8" creationId="{6009EE3B-8FB2-4FFF-241A-1EACBD4D893B}"/>
          </ac:picMkLst>
        </pc:picChg>
      </pc:sldChg>
      <pc:sldChg chg="addSp delSp modSp new mod">
        <pc:chgData name="Kristiyan Kolev" userId="106bd3f5af50ae46" providerId="LiveId" clId="{1E48B7DE-6522-403F-A472-74A848381F41}" dt="2023-02-06T21:29:07.036" v="879" actId="1076"/>
        <pc:sldMkLst>
          <pc:docMk/>
          <pc:sldMk cId="3324670057" sldId="259"/>
        </pc:sldMkLst>
        <pc:spChg chg="mod">
          <ac:chgData name="Kristiyan Kolev" userId="106bd3f5af50ae46" providerId="LiveId" clId="{1E48B7DE-6522-403F-A472-74A848381F41}" dt="2023-02-06T21:28:33.900" v="872" actId="2711"/>
          <ac:spMkLst>
            <pc:docMk/>
            <pc:sldMk cId="3324670057" sldId="259"/>
            <ac:spMk id="2" creationId="{CE810120-4ECE-4BA2-37F6-8878F976AD01}"/>
          </ac:spMkLst>
        </pc:spChg>
        <pc:spChg chg="del">
          <ac:chgData name="Kristiyan Kolev" userId="106bd3f5af50ae46" providerId="LiveId" clId="{1E48B7DE-6522-403F-A472-74A848381F41}" dt="2023-02-06T21:28:49.494" v="874" actId="21"/>
          <ac:spMkLst>
            <pc:docMk/>
            <pc:sldMk cId="3324670057" sldId="259"/>
            <ac:spMk id="3" creationId="{CDB8C316-2BDB-FA75-3A53-5981671678F1}"/>
          </ac:spMkLst>
        </pc:spChg>
        <pc:picChg chg="add mod">
          <ac:chgData name="Kristiyan Kolev" userId="106bd3f5af50ae46" providerId="LiveId" clId="{1E48B7DE-6522-403F-A472-74A848381F41}" dt="2023-02-06T21:29:07.036" v="879" actId="1076"/>
          <ac:picMkLst>
            <pc:docMk/>
            <pc:sldMk cId="3324670057" sldId="259"/>
            <ac:picMk id="6" creationId="{3CC13935-90A3-AFB7-E060-DC01F73C128F}"/>
          </ac:picMkLst>
        </pc:picChg>
      </pc:sldChg>
      <pc:sldChg chg="addSp delSp modSp new del mod setBg setClrOvrMap">
        <pc:chgData name="Kristiyan Kolev" userId="106bd3f5af50ae46" providerId="LiveId" clId="{1E48B7DE-6522-403F-A472-74A848381F41}" dt="2023-02-06T21:38:48.729" v="908" actId="47"/>
        <pc:sldMkLst>
          <pc:docMk/>
          <pc:sldMk cId="479870118" sldId="260"/>
        </pc:sldMkLst>
        <pc:spChg chg="mod ord">
          <ac:chgData name="Kristiyan Kolev" userId="106bd3f5af50ae46" providerId="LiveId" clId="{1E48B7DE-6522-403F-A472-74A848381F41}" dt="2023-02-06T21:32:15.584" v="904" actId="26606"/>
          <ac:spMkLst>
            <pc:docMk/>
            <pc:sldMk cId="479870118" sldId="260"/>
            <ac:spMk id="2" creationId="{D62355E6-31FA-5BCB-813A-B3AD5B7D5E38}"/>
          </ac:spMkLst>
        </pc:spChg>
        <pc:spChg chg="del">
          <ac:chgData name="Kristiyan Kolev" userId="106bd3f5af50ae46" providerId="LiveId" clId="{1E48B7DE-6522-403F-A472-74A848381F41}" dt="2023-02-06T21:31:41.175" v="898"/>
          <ac:spMkLst>
            <pc:docMk/>
            <pc:sldMk cId="479870118" sldId="260"/>
            <ac:spMk id="3" creationId="{58EC4FC3-806B-4F80-3A97-C9B27EFFA3C6}"/>
          </ac:spMkLst>
        </pc:spChg>
        <pc:spChg chg="mod">
          <ac:chgData name="Kristiyan Kolev" userId="106bd3f5af50ae46" providerId="LiveId" clId="{1E48B7DE-6522-403F-A472-74A848381F41}" dt="2023-02-06T21:32:15.584" v="904" actId="26606"/>
          <ac:spMkLst>
            <pc:docMk/>
            <pc:sldMk cId="479870118" sldId="260"/>
            <ac:spMk id="4" creationId="{674EC9E4-DB9E-686E-98B5-C4E4E1BD6A09}"/>
          </ac:spMkLst>
        </pc:spChg>
        <pc:spChg chg="mod">
          <ac:chgData name="Kristiyan Kolev" userId="106bd3f5af50ae46" providerId="LiveId" clId="{1E48B7DE-6522-403F-A472-74A848381F41}" dt="2023-02-06T21:32:15.584" v="904" actId="26606"/>
          <ac:spMkLst>
            <pc:docMk/>
            <pc:sldMk cId="479870118" sldId="260"/>
            <ac:spMk id="5" creationId="{090805B1-F3CE-6EAB-32E8-CFCB2680692C}"/>
          </ac:spMkLst>
        </pc:spChg>
        <pc:spChg chg="add">
          <ac:chgData name="Kristiyan Kolev" userId="106bd3f5af50ae46" providerId="LiveId" clId="{1E48B7DE-6522-403F-A472-74A848381F41}" dt="2023-02-06T21:32:15.584" v="904" actId="26606"/>
          <ac:spMkLst>
            <pc:docMk/>
            <pc:sldMk cId="479870118" sldId="260"/>
            <ac:spMk id="11" creationId="{AA56F1C8-975D-5E53-20A4-79083576701D}"/>
          </ac:spMkLst>
        </pc:spChg>
        <pc:spChg chg="add">
          <ac:chgData name="Kristiyan Kolev" userId="106bd3f5af50ae46" providerId="LiveId" clId="{1E48B7DE-6522-403F-A472-74A848381F41}" dt="2023-02-06T21:32:15.584" v="904" actId="26606"/>
          <ac:spMkLst>
            <pc:docMk/>
            <pc:sldMk cId="479870118" sldId="260"/>
            <ac:spMk id="14" creationId="{9AA72BD9-2C5A-4EDC-931F-5AA08EACA0F3}"/>
          </ac:spMkLst>
        </pc:spChg>
        <pc:spChg chg="add">
          <ac:chgData name="Kristiyan Kolev" userId="106bd3f5af50ae46" providerId="LiveId" clId="{1E48B7DE-6522-403F-A472-74A848381F41}" dt="2023-02-06T21:32:15.584" v="904" actId="26606"/>
          <ac:spMkLst>
            <pc:docMk/>
            <pc:sldMk cId="479870118" sldId="260"/>
            <ac:spMk id="16" creationId="{DD3981AC-7B61-4947-BCF3-F7AA7FA385B9}"/>
          </ac:spMkLst>
        </pc:spChg>
        <pc:spChg chg="add">
          <ac:chgData name="Kristiyan Kolev" userId="106bd3f5af50ae46" providerId="LiveId" clId="{1E48B7DE-6522-403F-A472-74A848381F41}" dt="2023-02-06T21:32:15.584" v="904" actId="26606"/>
          <ac:spMkLst>
            <pc:docMk/>
            <pc:sldMk cId="479870118" sldId="260"/>
            <ac:spMk id="18" creationId="{55D4142C-5077-457F-A6AD-3FECFDB39685}"/>
          </ac:spMkLst>
        </pc:spChg>
        <pc:spChg chg="add">
          <ac:chgData name="Kristiyan Kolev" userId="106bd3f5af50ae46" providerId="LiveId" clId="{1E48B7DE-6522-403F-A472-74A848381F41}" dt="2023-02-06T21:32:15.584" v="904" actId="26606"/>
          <ac:spMkLst>
            <pc:docMk/>
            <pc:sldMk cId="479870118" sldId="260"/>
            <ac:spMk id="20" creationId="{7A5F0580-5EE9-419F-96EE-B6529EF6E7D0}"/>
          </ac:spMkLst>
        </pc:spChg>
        <pc:picChg chg="add mod">
          <ac:chgData name="Kristiyan Kolev" userId="106bd3f5af50ae46" providerId="LiveId" clId="{1E48B7DE-6522-403F-A472-74A848381F41}" dt="2023-02-06T21:32:15.584" v="904" actId="26606"/>
          <ac:picMkLst>
            <pc:docMk/>
            <pc:sldMk cId="479870118" sldId="260"/>
            <ac:picMk id="7" creationId="{040E88C4-D63A-429D-4901-F657791F189F}"/>
          </ac:picMkLst>
        </pc:picChg>
      </pc:sldChg>
      <pc:sldChg chg="addSp delSp modSp new mod">
        <pc:chgData name="Kristiyan Kolev" userId="106bd3f5af50ae46" providerId="LiveId" clId="{1E48B7DE-6522-403F-A472-74A848381F41}" dt="2023-02-06T23:18:52.888" v="1370" actId="1076"/>
        <pc:sldMkLst>
          <pc:docMk/>
          <pc:sldMk cId="3149604228" sldId="261"/>
        </pc:sldMkLst>
        <pc:spChg chg="mod">
          <ac:chgData name="Kristiyan Kolev" userId="106bd3f5af50ae46" providerId="LiveId" clId="{1E48B7DE-6522-403F-A472-74A848381F41}" dt="2023-02-06T22:57:19.609" v="1033" actId="2711"/>
          <ac:spMkLst>
            <pc:docMk/>
            <pc:sldMk cId="3149604228" sldId="261"/>
            <ac:spMk id="2" creationId="{CFC0EC5C-6D02-7943-4EF5-602BAF8B0D23}"/>
          </ac:spMkLst>
        </pc:spChg>
        <pc:spChg chg="del">
          <ac:chgData name="Kristiyan Kolev" userId="106bd3f5af50ae46" providerId="LiveId" clId="{1E48B7DE-6522-403F-A472-74A848381F41}" dt="2023-02-06T22:45:35.178" v="918" actId="478"/>
          <ac:spMkLst>
            <pc:docMk/>
            <pc:sldMk cId="3149604228" sldId="261"/>
            <ac:spMk id="3" creationId="{1DCD25FB-DD9D-086F-3CA3-5E5F80662A8C}"/>
          </ac:spMkLst>
        </pc:spChg>
        <pc:spChg chg="add mod">
          <ac:chgData name="Kristiyan Kolev" userId="106bd3f5af50ae46" providerId="LiveId" clId="{1E48B7DE-6522-403F-A472-74A848381F41}" dt="2023-02-06T23:16:17.838" v="1356" actId="1076"/>
          <ac:spMkLst>
            <pc:docMk/>
            <pc:sldMk cId="3149604228" sldId="261"/>
            <ac:spMk id="6" creationId="{054F0BAA-6C26-D116-64F5-BC71F68F81B4}"/>
          </ac:spMkLst>
        </pc:spChg>
        <pc:spChg chg="add mod">
          <ac:chgData name="Kristiyan Kolev" userId="106bd3f5af50ae46" providerId="LiveId" clId="{1E48B7DE-6522-403F-A472-74A848381F41}" dt="2023-02-06T23:16:17.838" v="1356" actId="1076"/>
          <ac:spMkLst>
            <pc:docMk/>
            <pc:sldMk cId="3149604228" sldId="261"/>
            <ac:spMk id="7" creationId="{36720464-856D-FC75-1EE3-4058D2CFA535}"/>
          </ac:spMkLst>
        </pc:spChg>
        <pc:spChg chg="add mod">
          <ac:chgData name="Kristiyan Kolev" userId="106bd3f5af50ae46" providerId="LiveId" clId="{1E48B7DE-6522-403F-A472-74A848381F41}" dt="2023-02-06T23:16:17.838" v="1356" actId="1076"/>
          <ac:spMkLst>
            <pc:docMk/>
            <pc:sldMk cId="3149604228" sldId="261"/>
            <ac:spMk id="8" creationId="{7325AF5B-5523-968A-B481-EBEACFE89A9C}"/>
          </ac:spMkLst>
        </pc:spChg>
        <pc:spChg chg="add mod">
          <ac:chgData name="Kristiyan Kolev" userId="106bd3f5af50ae46" providerId="LiveId" clId="{1E48B7DE-6522-403F-A472-74A848381F41}" dt="2023-02-06T23:16:17.838" v="1356" actId="1076"/>
          <ac:spMkLst>
            <pc:docMk/>
            <pc:sldMk cId="3149604228" sldId="261"/>
            <ac:spMk id="9" creationId="{021011CC-5760-6C00-D79E-6FACD981D6E9}"/>
          </ac:spMkLst>
        </pc:spChg>
        <pc:spChg chg="add mod">
          <ac:chgData name="Kristiyan Kolev" userId="106bd3f5af50ae46" providerId="LiveId" clId="{1E48B7DE-6522-403F-A472-74A848381F41}" dt="2023-02-06T23:16:17.838" v="1356" actId="1076"/>
          <ac:spMkLst>
            <pc:docMk/>
            <pc:sldMk cId="3149604228" sldId="261"/>
            <ac:spMk id="10" creationId="{E928A6A1-A36E-6528-A838-AA052FBE00C6}"/>
          </ac:spMkLst>
        </pc:spChg>
        <pc:spChg chg="add mod">
          <ac:chgData name="Kristiyan Kolev" userId="106bd3f5af50ae46" providerId="LiveId" clId="{1E48B7DE-6522-403F-A472-74A848381F41}" dt="2023-02-06T23:16:17.838" v="1356" actId="1076"/>
          <ac:spMkLst>
            <pc:docMk/>
            <pc:sldMk cId="3149604228" sldId="261"/>
            <ac:spMk id="11" creationId="{D6E40089-0588-ADD3-9669-363AB84314C8}"/>
          </ac:spMkLst>
        </pc:spChg>
        <pc:spChg chg="add del mod">
          <ac:chgData name="Kristiyan Kolev" userId="106bd3f5af50ae46" providerId="LiveId" clId="{1E48B7DE-6522-403F-A472-74A848381F41}" dt="2023-02-06T23:05:06.354" v="1208" actId="478"/>
          <ac:spMkLst>
            <pc:docMk/>
            <pc:sldMk cId="3149604228" sldId="261"/>
            <ac:spMk id="12" creationId="{15C0A852-8DC4-80E8-D0EF-5C464A4BBF32}"/>
          </ac:spMkLst>
        </pc:spChg>
        <pc:spChg chg="add del mod">
          <ac:chgData name="Kristiyan Kolev" userId="106bd3f5af50ae46" providerId="LiveId" clId="{1E48B7DE-6522-403F-A472-74A848381F41}" dt="2023-02-06T23:05:05.267" v="1207" actId="478"/>
          <ac:spMkLst>
            <pc:docMk/>
            <pc:sldMk cId="3149604228" sldId="261"/>
            <ac:spMk id="13" creationId="{8AE98FCE-9040-24BC-C79F-A3118272E24D}"/>
          </ac:spMkLst>
        </pc:spChg>
        <pc:spChg chg="add del mod">
          <ac:chgData name="Kristiyan Kolev" userId="106bd3f5af50ae46" providerId="LiveId" clId="{1E48B7DE-6522-403F-A472-74A848381F41}" dt="2023-02-06T23:05:04.098" v="1206" actId="478"/>
          <ac:spMkLst>
            <pc:docMk/>
            <pc:sldMk cId="3149604228" sldId="261"/>
            <ac:spMk id="14" creationId="{DF70060D-F13C-E736-99C8-F10644E51E62}"/>
          </ac:spMkLst>
        </pc:spChg>
        <pc:spChg chg="add del mod">
          <ac:chgData name="Kristiyan Kolev" userId="106bd3f5af50ae46" providerId="LiveId" clId="{1E48B7DE-6522-403F-A472-74A848381F41}" dt="2023-02-06T23:05:02.214" v="1205" actId="478"/>
          <ac:spMkLst>
            <pc:docMk/>
            <pc:sldMk cId="3149604228" sldId="261"/>
            <ac:spMk id="15" creationId="{21C5E02A-C8F9-8256-E330-C8DF340E73BF}"/>
          </ac:spMkLst>
        </pc:spChg>
        <pc:spChg chg="add del mod">
          <ac:chgData name="Kristiyan Kolev" userId="106bd3f5af50ae46" providerId="LiveId" clId="{1E48B7DE-6522-403F-A472-74A848381F41}" dt="2023-02-06T23:05:08.521" v="1210" actId="478"/>
          <ac:spMkLst>
            <pc:docMk/>
            <pc:sldMk cId="3149604228" sldId="261"/>
            <ac:spMk id="16" creationId="{0CE547E3-2C5F-0EDF-F22B-E92A0A4DF2F9}"/>
          </ac:spMkLst>
        </pc:spChg>
        <pc:spChg chg="add del mod">
          <ac:chgData name="Kristiyan Kolev" userId="106bd3f5af50ae46" providerId="LiveId" clId="{1E48B7DE-6522-403F-A472-74A848381F41}" dt="2023-02-06T23:05:09.027" v="1211" actId="478"/>
          <ac:spMkLst>
            <pc:docMk/>
            <pc:sldMk cId="3149604228" sldId="261"/>
            <ac:spMk id="17" creationId="{C3F97001-D106-A550-E81F-207E2C65EC38}"/>
          </ac:spMkLst>
        </pc:spChg>
        <pc:spChg chg="add del mod">
          <ac:chgData name="Kristiyan Kolev" userId="106bd3f5af50ae46" providerId="LiveId" clId="{1E48B7DE-6522-403F-A472-74A848381F41}" dt="2023-02-06T23:05:10.666" v="1212" actId="478"/>
          <ac:spMkLst>
            <pc:docMk/>
            <pc:sldMk cId="3149604228" sldId="261"/>
            <ac:spMk id="18" creationId="{4D39503C-4AEC-606D-8514-9A6C2C89B7FB}"/>
          </ac:spMkLst>
        </pc:spChg>
        <pc:spChg chg="add del mod">
          <ac:chgData name="Kristiyan Kolev" userId="106bd3f5af50ae46" providerId="LiveId" clId="{1E48B7DE-6522-403F-A472-74A848381F41}" dt="2023-02-06T23:05:07.612" v="1209" actId="478"/>
          <ac:spMkLst>
            <pc:docMk/>
            <pc:sldMk cId="3149604228" sldId="261"/>
            <ac:spMk id="19" creationId="{C17F36D1-A55C-EB08-E598-742F5B2FA69B}"/>
          </ac:spMkLst>
        </pc:spChg>
        <pc:spChg chg="add del mod">
          <ac:chgData name="Kristiyan Kolev" userId="106bd3f5af50ae46" providerId="LiveId" clId="{1E48B7DE-6522-403F-A472-74A848381F41}" dt="2023-02-06T22:51:15.550" v="957" actId="21"/>
          <ac:spMkLst>
            <pc:docMk/>
            <pc:sldMk cId="3149604228" sldId="261"/>
            <ac:spMk id="20" creationId="{B21B75DA-0AE9-76CA-2689-F15DE205EC91}"/>
          </ac:spMkLst>
        </pc:spChg>
        <pc:spChg chg="add del mod">
          <ac:chgData name="Kristiyan Kolev" userId="106bd3f5af50ae46" providerId="LiveId" clId="{1E48B7DE-6522-403F-A472-74A848381F41}" dt="2023-02-06T22:53:32.867" v="985" actId="478"/>
          <ac:spMkLst>
            <pc:docMk/>
            <pc:sldMk cId="3149604228" sldId="261"/>
            <ac:spMk id="21" creationId="{E366D6FE-6CC7-5B11-5854-9AACAC2A8333}"/>
          </ac:spMkLst>
        </pc:spChg>
        <pc:spChg chg="add mod">
          <ac:chgData name="Kristiyan Kolev" userId="106bd3f5af50ae46" providerId="LiveId" clId="{1E48B7DE-6522-403F-A472-74A848381F41}" dt="2023-02-06T23:16:17.838" v="1356" actId="1076"/>
          <ac:spMkLst>
            <pc:docMk/>
            <pc:sldMk cId="3149604228" sldId="261"/>
            <ac:spMk id="22" creationId="{660A6FA6-A515-A09E-346B-E002E5FC24DA}"/>
          </ac:spMkLst>
        </pc:spChg>
        <pc:spChg chg="add mod">
          <ac:chgData name="Kristiyan Kolev" userId="106bd3f5af50ae46" providerId="LiveId" clId="{1E48B7DE-6522-403F-A472-74A848381F41}" dt="2023-02-06T23:16:17.838" v="1356" actId="1076"/>
          <ac:spMkLst>
            <pc:docMk/>
            <pc:sldMk cId="3149604228" sldId="261"/>
            <ac:spMk id="23" creationId="{3A5DBDF3-BD00-0628-904C-02ED0AF58A11}"/>
          </ac:spMkLst>
        </pc:spChg>
        <pc:spChg chg="add del mod">
          <ac:chgData name="Kristiyan Kolev" userId="106bd3f5af50ae46" providerId="LiveId" clId="{1E48B7DE-6522-403F-A472-74A848381F41}" dt="2023-02-06T23:03:04.580" v="1172" actId="478"/>
          <ac:spMkLst>
            <pc:docMk/>
            <pc:sldMk cId="3149604228" sldId="261"/>
            <ac:spMk id="24" creationId="{B719CC08-78D3-A86A-1300-0C357F452CE6}"/>
          </ac:spMkLst>
        </pc:spChg>
        <pc:spChg chg="add mod">
          <ac:chgData name="Kristiyan Kolev" userId="106bd3f5af50ae46" providerId="LiveId" clId="{1E48B7DE-6522-403F-A472-74A848381F41}" dt="2023-02-06T23:16:17.838" v="1356" actId="1076"/>
          <ac:spMkLst>
            <pc:docMk/>
            <pc:sldMk cId="3149604228" sldId="261"/>
            <ac:spMk id="25" creationId="{D01A0B2D-46DD-0A64-6367-2BB53C2738AB}"/>
          </ac:spMkLst>
        </pc:spChg>
        <pc:spChg chg="add mod">
          <ac:chgData name="Kristiyan Kolev" userId="106bd3f5af50ae46" providerId="LiveId" clId="{1E48B7DE-6522-403F-A472-74A848381F41}" dt="2023-02-06T23:16:17.838" v="1356" actId="1076"/>
          <ac:spMkLst>
            <pc:docMk/>
            <pc:sldMk cId="3149604228" sldId="261"/>
            <ac:spMk id="26" creationId="{47792257-C43C-3C36-774C-1109DF13CE11}"/>
          </ac:spMkLst>
        </pc:spChg>
        <pc:spChg chg="add mod">
          <ac:chgData name="Kristiyan Kolev" userId="106bd3f5af50ae46" providerId="LiveId" clId="{1E48B7DE-6522-403F-A472-74A848381F41}" dt="2023-02-06T23:16:17.838" v="1356" actId="1076"/>
          <ac:spMkLst>
            <pc:docMk/>
            <pc:sldMk cId="3149604228" sldId="261"/>
            <ac:spMk id="27" creationId="{4DC48DDE-A830-E89C-0D31-2772781CE8F2}"/>
          </ac:spMkLst>
        </pc:spChg>
        <pc:spChg chg="add mod">
          <ac:chgData name="Kristiyan Kolev" userId="106bd3f5af50ae46" providerId="LiveId" clId="{1E48B7DE-6522-403F-A472-74A848381F41}" dt="2023-02-06T23:16:17.838" v="1356" actId="1076"/>
          <ac:spMkLst>
            <pc:docMk/>
            <pc:sldMk cId="3149604228" sldId="261"/>
            <ac:spMk id="28" creationId="{3161DF40-EA47-0FDB-082D-D59182353AA1}"/>
          </ac:spMkLst>
        </pc:spChg>
        <pc:spChg chg="add mod">
          <ac:chgData name="Kristiyan Kolev" userId="106bd3f5af50ae46" providerId="LiveId" clId="{1E48B7DE-6522-403F-A472-74A848381F41}" dt="2023-02-06T23:16:17.838" v="1356" actId="1076"/>
          <ac:spMkLst>
            <pc:docMk/>
            <pc:sldMk cId="3149604228" sldId="261"/>
            <ac:spMk id="29" creationId="{06273051-CDD9-9844-15C0-314B1179D584}"/>
          </ac:spMkLst>
        </pc:spChg>
        <pc:spChg chg="add mod">
          <ac:chgData name="Kristiyan Kolev" userId="106bd3f5af50ae46" providerId="LiveId" clId="{1E48B7DE-6522-403F-A472-74A848381F41}" dt="2023-02-06T23:16:17.838" v="1356" actId="1076"/>
          <ac:spMkLst>
            <pc:docMk/>
            <pc:sldMk cId="3149604228" sldId="261"/>
            <ac:spMk id="30" creationId="{76100326-BC1F-4D75-BDE5-3E47D65385F7}"/>
          </ac:spMkLst>
        </pc:spChg>
        <pc:spChg chg="add mod">
          <ac:chgData name="Kristiyan Kolev" userId="106bd3f5af50ae46" providerId="LiveId" clId="{1E48B7DE-6522-403F-A472-74A848381F41}" dt="2023-02-06T23:16:17.838" v="1356" actId="1076"/>
          <ac:spMkLst>
            <pc:docMk/>
            <pc:sldMk cId="3149604228" sldId="261"/>
            <ac:spMk id="31" creationId="{94A5C232-2745-A4DA-0253-2458B1B9EF18}"/>
          </ac:spMkLst>
        </pc:spChg>
        <pc:spChg chg="add mod">
          <ac:chgData name="Kristiyan Kolev" userId="106bd3f5af50ae46" providerId="LiveId" clId="{1E48B7DE-6522-403F-A472-74A848381F41}" dt="2023-02-06T23:16:17.838" v="1356" actId="1076"/>
          <ac:spMkLst>
            <pc:docMk/>
            <pc:sldMk cId="3149604228" sldId="261"/>
            <ac:spMk id="32" creationId="{845C9071-41F4-FB43-BD31-F46F78E7FB0E}"/>
          </ac:spMkLst>
        </pc:spChg>
        <pc:spChg chg="add mod">
          <ac:chgData name="Kristiyan Kolev" userId="106bd3f5af50ae46" providerId="LiveId" clId="{1E48B7DE-6522-403F-A472-74A848381F41}" dt="2023-02-06T23:16:17.838" v="1356" actId="1076"/>
          <ac:spMkLst>
            <pc:docMk/>
            <pc:sldMk cId="3149604228" sldId="261"/>
            <ac:spMk id="33" creationId="{D7E49D0C-87C1-10B7-215F-6DAF956CF1C2}"/>
          </ac:spMkLst>
        </pc:spChg>
        <pc:spChg chg="add mod">
          <ac:chgData name="Kristiyan Kolev" userId="106bd3f5af50ae46" providerId="LiveId" clId="{1E48B7DE-6522-403F-A472-74A848381F41}" dt="2023-02-06T23:16:17.838" v="1356" actId="1076"/>
          <ac:spMkLst>
            <pc:docMk/>
            <pc:sldMk cId="3149604228" sldId="261"/>
            <ac:spMk id="34" creationId="{FE2A294B-2B7A-1F2B-AB10-74C05F8F0B81}"/>
          </ac:spMkLst>
        </pc:spChg>
        <pc:spChg chg="add mod">
          <ac:chgData name="Kristiyan Kolev" userId="106bd3f5af50ae46" providerId="LiveId" clId="{1E48B7DE-6522-403F-A472-74A848381F41}" dt="2023-02-06T23:16:17.838" v="1356" actId="1076"/>
          <ac:spMkLst>
            <pc:docMk/>
            <pc:sldMk cId="3149604228" sldId="261"/>
            <ac:spMk id="35" creationId="{DED81DE7-E24C-E68D-BD73-4F5BB7252D54}"/>
          </ac:spMkLst>
        </pc:spChg>
        <pc:spChg chg="add mod">
          <ac:chgData name="Kristiyan Kolev" userId="106bd3f5af50ae46" providerId="LiveId" clId="{1E48B7DE-6522-403F-A472-74A848381F41}" dt="2023-02-06T23:16:17.838" v="1356" actId="1076"/>
          <ac:spMkLst>
            <pc:docMk/>
            <pc:sldMk cId="3149604228" sldId="261"/>
            <ac:spMk id="36" creationId="{306971CD-4271-BA1D-B37A-24F1B4A6C67C}"/>
          </ac:spMkLst>
        </pc:spChg>
        <pc:spChg chg="add mod">
          <ac:chgData name="Kristiyan Kolev" userId="106bd3f5af50ae46" providerId="LiveId" clId="{1E48B7DE-6522-403F-A472-74A848381F41}" dt="2023-02-06T23:16:17.838" v="1356" actId="1076"/>
          <ac:spMkLst>
            <pc:docMk/>
            <pc:sldMk cId="3149604228" sldId="261"/>
            <ac:spMk id="37" creationId="{BC5E3E95-1F4C-41F7-AB0A-831D413BBEF3}"/>
          </ac:spMkLst>
        </pc:spChg>
        <pc:spChg chg="add del mod">
          <ac:chgData name="Kristiyan Kolev" userId="106bd3f5af50ae46" providerId="LiveId" clId="{1E48B7DE-6522-403F-A472-74A848381F41}" dt="2023-02-06T23:08:28.266" v="1272" actId="478"/>
          <ac:spMkLst>
            <pc:docMk/>
            <pc:sldMk cId="3149604228" sldId="261"/>
            <ac:spMk id="38" creationId="{1A32EC85-C4F6-5FAF-DAFA-5B32BE95BA9C}"/>
          </ac:spMkLst>
        </pc:spChg>
        <pc:spChg chg="add mod">
          <ac:chgData name="Kristiyan Kolev" userId="106bd3f5af50ae46" providerId="LiveId" clId="{1E48B7DE-6522-403F-A472-74A848381F41}" dt="2023-02-06T23:16:17.838" v="1356" actId="1076"/>
          <ac:spMkLst>
            <pc:docMk/>
            <pc:sldMk cId="3149604228" sldId="261"/>
            <ac:spMk id="39" creationId="{8BFF9575-1D62-ECA9-775B-676E9BF9C42B}"/>
          </ac:spMkLst>
        </pc:spChg>
        <pc:spChg chg="add mod">
          <ac:chgData name="Kristiyan Kolev" userId="106bd3f5af50ae46" providerId="LiveId" clId="{1E48B7DE-6522-403F-A472-74A848381F41}" dt="2023-02-06T23:16:17.838" v="1356" actId="1076"/>
          <ac:spMkLst>
            <pc:docMk/>
            <pc:sldMk cId="3149604228" sldId="261"/>
            <ac:spMk id="40" creationId="{D95F021E-9F7F-43E5-7238-8282510ED98F}"/>
          </ac:spMkLst>
        </pc:spChg>
        <pc:spChg chg="add mod">
          <ac:chgData name="Kristiyan Kolev" userId="106bd3f5af50ae46" providerId="LiveId" clId="{1E48B7DE-6522-403F-A472-74A848381F41}" dt="2023-02-06T23:16:17.838" v="1356" actId="1076"/>
          <ac:spMkLst>
            <pc:docMk/>
            <pc:sldMk cId="3149604228" sldId="261"/>
            <ac:spMk id="41" creationId="{8D979939-6C15-B1E6-1026-CD40715DE227}"/>
          </ac:spMkLst>
        </pc:spChg>
        <pc:spChg chg="add del mod">
          <ac:chgData name="Kristiyan Kolev" userId="106bd3f5af50ae46" providerId="LiveId" clId="{1E48B7DE-6522-403F-A472-74A848381F41}" dt="2023-02-06T23:07:43.106" v="1248" actId="478"/>
          <ac:spMkLst>
            <pc:docMk/>
            <pc:sldMk cId="3149604228" sldId="261"/>
            <ac:spMk id="42" creationId="{0BEDBD37-2A44-9697-BBC1-9DD14BBB10CE}"/>
          </ac:spMkLst>
        </pc:spChg>
        <pc:spChg chg="add del mod">
          <ac:chgData name="Kristiyan Kolev" userId="106bd3f5af50ae46" providerId="LiveId" clId="{1E48B7DE-6522-403F-A472-74A848381F41}" dt="2023-02-06T23:07:40.835" v="1247" actId="478"/>
          <ac:spMkLst>
            <pc:docMk/>
            <pc:sldMk cId="3149604228" sldId="261"/>
            <ac:spMk id="43" creationId="{4FF66E94-72F5-417A-BB0E-876D830FA5BE}"/>
          </ac:spMkLst>
        </pc:spChg>
        <pc:spChg chg="add mod">
          <ac:chgData name="Kristiyan Kolev" userId="106bd3f5af50ae46" providerId="LiveId" clId="{1E48B7DE-6522-403F-A472-74A848381F41}" dt="2023-02-06T23:16:17.838" v="1356" actId="1076"/>
          <ac:spMkLst>
            <pc:docMk/>
            <pc:sldMk cId="3149604228" sldId="261"/>
            <ac:spMk id="44" creationId="{58406236-0046-565E-5790-2D61DC931F01}"/>
          </ac:spMkLst>
        </pc:spChg>
        <pc:spChg chg="add del mod">
          <ac:chgData name="Kristiyan Kolev" userId="106bd3f5af50ae46" providerId="LiveId" clId="{1E48B7DE-6522-403F-A472-74A848381F41}" dt="2023-02-06T23:08:25.674" v="1271" actId="478"/>
          <ac:spMkLst>
            <pc:docMk/>
            <pc:sldMk cId="3149604228" sldId="261"/>
            <ac:spMk id="45" creationId="{E9EB8B3E-A190-B322-B4F3-AFB3F8C39BEC}"/>
          </ac:spMkLst>
        </pc:spChg>
        <pc:spChg chg="add del mod">
          <ac:chgData name="Kristiyan Kolev" userId="106bd3f5af50ae46" providerId="LiveId" clId="{1E48B7DE-6522-403F-A472-74A848381F41}" dt="2023-02-06T23:08:25.674" v="1271" actId="478"/>
          <ac:spMkLst>
            <pc:docMk/>
            <pc:sldMk cId="3149604228" sldId="261"/>
            <ac:spMk id="46" creationId="{8ACF745F-6571-B833-4120-1DB8615453C6}"/>
          </ac:spMkLst>
        </pc:spChg>
        <pc:spChg chg="add del mod">
          <ac:chgData name="Kristiyan Kolev" userId="106bd3f5af50ae46" providerId="LiveId" clId="{1E48B7DE-6522-403F-A472-74A848381F41}" dt="2023-02-06T23:08:25.674" v="1271" actId="478"/>
          <ac:spMkLst>
            <pc:docMk/>
            <pc:sldMk cId="3149604228" sldId="261"/>
            <ac:spMk id="47" creationId="{E07B6261-0D87-4C54-69C4-0DEDB7E240B0}"/>
          </ac:spMkLst>
        </pc:spChg>
        <pc:spChg chg="add del mod">
          <ac:chgData name="Kristiyan Kolev" userId="106bd3f5af50ae46" providerId="LiveId" clId="{1E48B7DE-6522-403F-A472-74A848381F41}" dt="2023-02-06T23:08:25.674" v="1271" actId="478"/>
          <ac:spMkLst>
            <pc:docMk/>
            <pc:sldMk cId="3149604228" sldId="261"/>
            <ac:spMk id="48" creationId="{08B7E843-339C-0F97-B759-8B9CD8344463}"/>
          </ac:spMkLst>
        </pc:spChg>
        <pc:spChg chg="add del mod">
          <ac:chgData name="Kristiyan Kolev" userId="106bd3f5af50ae46" providerId="LiveId" clId="{1E48B7DE-6522-403F-A472-74A848381F41}" dt="2023-02-06T23:08:25.674" v="1271" actId="478"/>
          <ac:spMkLst>
            <pc:docMk/>
            <pc:sldMk cId="3149604228" sldId="261"/>
            <ac:spMk id="49" creationId="{E2C7423B-C235-7C12-5A2F-9C296B8BA1AA}"/>
          </ac:spMkLst>
        </pc:spChg>
        <pc:spChg chg="add del mod">
          <ac:chgData name="Kristiyan Kolev" userId="106bd3f5af50ae46" providerId="LiveId" clId="{1E48B7DE-6522-403F-A472-74A848381F41}" dt="2023-02-06T23:08:25.674" v="1271" actId="478"/>
          <ac:spMkLst>
            <pc:docMk/>
            <pc:sldMk cId="3149604228" sldId="261"/>
            <ac:spMk id="50" creationId="{ECF6A238-6F31-6B28-9982-0E04CA5F5584}"/>
          </ac:spMkLst>
        </pc:spChg>
        <pc:spChg chg="add del mod">
          <ac:chgData name="Kristiyan Kolev" userId="106bd3f5af50ae46" providerId="LiveId" clId="{1E48B7DE-6522-403F-A472-74A848381F41}" dt="2023-02-06T23:08:25.674" v="1271" actId="478"/>
          <ac:spMkLst>
            <pc:docMk/>
            <pc:sldMk cId="3149604228" sldId="261"/>
            <ac:spMk id="51" creationId="{C9985BB9-79DD-13CE-4624-A4CC6E18C3C5}"/>
          </ac:spMkLst>
        </pc:spChg>
        <pc:spChg chg="add del mod">
          <ac:chgData name="Kristiyan Kolev" userId="106bd3f5af50ae46" providerId="LiveId" clId="{1E48B7DE-6522-403F-A472-74A848381F41}" dt="2023-02-06T23:08:25.674" v="1271" actId="478"/>
          <ac:spMkLst>
            <pc:docMk/>
            <pc:sldMk cId="3149604228" sldId="261"/>
            <ac:spMk id="52" creationId="{D2293808-38A6-9AEA-9DE9-EBDB706EC11D}"/>
          </ac:spMkLst>
        </pc:spChg>
        <pc:spChg chg="add del mod">
          <ac:chgData name="Kristiyan Kolev" userId="106bd3f5af50ae46" providerId="LiveId" clId="{1E48B7DE-6522-403F-A472-74A848381F41}" dt="2023-02-06T23:08:25.674" v="1271" actId="478"/>
          <ac:spMkLst>
            <pc:docMk/>
            <pc:sldMk cId="3149604228" sldId="261"/>
            <ac:spMk id="53" creationId="{18DCEF08-2051-6974-CD19-3424902703DC}"/>
          </ac:spMkLst>
        </pc:spChg>
        <pc:spChg chg="add del mod">
          <ac:chgData name="Kristiyan Kolev" userId="106bd3f5af50ae46" providerId="LiveId" clId="{1E48B7DE-6522-403F-A472-74A848381F41}" dt="2023-02-06T23:08:25.674" v="1271" actId="478"/>
          <ac:spMkLst>
            <pc:docMk/>
            <pc:sldMk cId="3149604228" sldId="261"/>
            <ac:spMk id="54" creationId="{156D7601-E3C1-6573-716A-AD98E0B13FB8}"/>
          </ac:spMkLst>
        </pc:spChg>
        <pc:spChg chg="add mod">
          <ac:chgData name="Kristiyan Kolev" userId="106bd3f5af50ae46" providerId="LiveId" clId="{1E48B7DE-6522-403F-A472-74A848381F41}" dt="2023-02-06T23:16:17.838" v="1356" actId="1076"/>
          <ac:spMkLst>
            <pc:docMk/>
            <pc:sldMk cId="3149604228" sldId="261"/>
            <ac:spMk id="55" creationId="{79FC9A16-7A42-64F6-92D6-B97A66E8B0C1}"/>
          </ac:spMkLst>
        </pc:spChg>
        <pc:spChg chg="add mod">
          <ac:chgData name="Kristiyan Kolev" userId="106bd3f5af50ae46" providerId="LiveId" clId="{1E48B7DE-6522-403F-A472-74A848381F41}" dt="2023-02-06T23:16:17.838" v="1356" actId="1076"/>
          <ac:spMkLst>
            <pc:docMk/>
            <pc:sldMk cId="3149604228" sldId="261"/>
            <ac:spMk id="56" creationId="{EE859E5D-51B8-1D20-64DB-5E0E25D78418}"/>
          </ac:spMkLst>
        </pc:spChg>
        <pc:spChg chg="add mod">
          <ac:chgData name="Kristiyan Kolev" userId="106bd3f5af50ae46" providerId="LiveId" clId="{1E48B7DE-6522-403F-A472-74A848381F41}" dt="2023-02-06T23:16:17.838" v="1356" actId="1076"/>
          <ac:spMkLst>
            <pc:docMk/>
            <pc:sldMk cId="3149604228" sldId="261"/>
            <ac:spMk id="57" creationId="{1EAF14BC-E37D-1DEC-6FF6-F9F579ED79F9}"/>
          </ac:spMkLst>
        </pc:spChg>
        <pc:spChg chg="add mod">
          <ac:chgData name="Kristiyan Kolev" userId="106bd3f5af50ae46" providerId="LiveId" clId="{1E48B7DE-6522-403F-A472-74A848381F41}" dt="2023-02-06T23:16:17.838" v="1356" actId="1076"/>
          <ac:spMkLst>
            <pc:docMk/>
            <pc:sldMk cId="3149604228" sldId="261"/>
            <ac:spMk id="58" creationId="{DCC0B7F1-E53C-195D-F840-819CB36213F5}"/>
          </ac:spMkLst>
        </pc:spChg>
        <pc:spChg chg="add mod">
          <ac:chgData name="Kristiyan Kolev" userId="106bd3f5af50ae46" providerId="LiveId" clId="{1E48B7DE-6522-403F-A472-74A848381F41}" dt="2023-02-06T23:16:17.838" v="1356" actId="1076"/>
          <ac:spMkLst>
            <pc:docMk/>
            <pc:sldMk cId="3149604228" sldId="261"/>
            <ac:spMk id="59" creationId="{8B08E2CD-DB51-5D72-B830-D8BE5524A593}"/>
          </ac:spMkLst>
        </pc:spChg>
        <pc:spChg chg="add mod">
          <ac:chgData name="Kristiyan Kolev" userId="106bd3f5af50ae46" providerId="LiveId" clId="{1E48B7DE-6522-403F-A472-74A848381F41}" dt="2023-02-06T23:16:17.838" v="1356" actId="1076"/>
          <ac:spMkLst>
            <pc:docMk/>
            <pc:sldMk cId="3149604228" sldId="261"/>
            <ac:spMk id="60" creationId="{6272F78F-E44E-9E31-16FB-3256414FBAD7}"/>
          </ac:spMkLst>
        </pc:spChg>
        <pc:spChg chg="add mod">
          <ac:chgData name="Kristiyan Kolev" userId="106bd3f5af50ae46" providerId="LiveId" clId="{1E48B7DE-6522-403F-A472-74A848381F41}" dt="2023-02-06T23:16:17.838" v="1356" actId="1076"/>
          <ac:spMkLst>
            <pc:docMk/>
            <pc:sldMk cId="3149604228" sldId="261"/>
            <ac:spMk id="61" creationId="{E6672C22-A144-763C-79D1-61D1BEE72D22}"/>
          </ac:spMkLst>
        </pc:spChg>
        <pc:spChg chg="add mod">
          <ac:chgData name="Kristiyan Kolev" userId="106bd3f5af50ae46" providerId="LiveId" clId="{1E48B7DE-6522-403F-A472-74A848381F41}" dt="2023-02-06T23:16:17.838" v="1356" actId="1076"/>
          <ac:spMkLst>
            <pc:docMk/>
            <pc:sldMk cId="3149604228" sldId="261"/>
            <ac:spMk id="62" creationId="{15738B3F-064E-506E-142D-BE40668ECE7C}"/>
          </ac:spMkLst>
        </pc:spChg>
        <pc:spChg chg="add mod">
          <ac:chgData name="Kristiyan Kolev" userId="106bd3f5af50ae46" providerId="LiveId" clId="{1E48B7DE-6522-403F-A472-74A848381F41}" dt="2023-02-06T23:16:17.838" v="1356" actId="1076"/>
          <ac:spMkLst>
            <pc:docMk/>
            <pc:sldMk cId="3149604228" sldId="261"/>
            <ac:spMk id="63" creationId="{BC00FAFA-8928-1E16-F0EC-30C9188620E2}"/>
          </ac:spMkLst>
        </pc:spChg>
        <pc:spChg chg="add mod">
          <ac:chgData name="Kristiyan Kolev" userId="106bd3f5af50ae46" providerId="LiveId" clId="{1E48B7DE-6522-403F-A472-74A848381F41}" dt="2023-02-06T23:18:52.888" v="1370" actId="1076"/>
          <ac:spMkLst>
            <pc:docMk/>
            <pc:sldMk cId="3149604228" sldId="261"/>
            <ac:spMk id="64" creationId="{1B6F9B58-D967-FCB8-317B-03E83CF88B7E}"/>
          </ac:spMkLst>
        </pc:spChg>
      </pc:sldChg>
      <pc:sldChg chg="addSp delSp modSp new mod">
        <pc:chgData name="Kristiyan Kolev" userId="106bd3f5af50ae46" providerId="LiveId" clId="{1E48B7DE-6522-403F-A472-74A848381F41}" dt="2023-02-06T23:31:11.385" v="1510" actId="20577"/>
        <pc:sldMkLst>
          <pc:docMk/>
          <pc:sldMk cId="1075935380" sldId="262"/>
        </pc:sldMkLst>
        <pc:spChg chg="mod">
          <ac:chgData name="Kristiyan Kolev" userId="106bd3f5af50ae46" providerId="LiveId" clId="{1E48B7DE-6522-403F-A472-74A848381F41}" dt="2023-02-06T23:20:47.755" v="1378" actId="207"/>
          <ac:spMkLst>
            <pc:docMk/>
            <pc:sldMk cId="1075935380" sldId="262"/>
            <ac:spMk id="2" creationId="{B9430C2A-9423-F4C3-0B2D-4C533F595FF0}"/>
          </ac:spMkLst>
        </pc:spChg>
        <pc:spChg chg="mod">
          <ac:chgData name="Kristiyan Kolev" userId="106bd3f5af50ae46" providerId="LiveId" clId="{1E48B7DE-6522-403F-A472-74A848381F41}" dt="2023-02-06T23:23:32.897" v="1406" actId="1076"/>
          <ac:spMkLst>
            <pc:docMk/>
            <pc:sldMk cId="1075935380" sldId="262"/>
            <ac:spMk id="3" creationId="{66025AA4-0D0A-20CE-CAB2-FAA675215147}"/>
          </ac:spMkLst>
        </pc:spChg>
        <pc:spChg chg="add mod">
          <ac:chgData name="Kristiyan Kolev" userId="106bd3f5af50ae46" providerId="LiveId" clId="{1E48B7DE-6522-403F-A472-74A848381F41}" dt="2023-02-06T23:29:53.634" v="1494" actId="1076"/>
          <ac:spMkLst>
            <pc:docMk/>
            <pc:sldMk cId="1075935380" sldId="262"/>
            <ac:spMk id="6" creationId="{2BAFCB75-6033-975E-0C58-5E3AEECDC0D7}"/>
          </ac:spMkLst>
        </pc:spChg>
        <pc:spChg chg="add del mod">
          <ac:chgData name="Kristiyan Kolev" userId="106bd3f5af50ae46" providerId="LiveId" clId="{1E48B7DE-6522-403F-A472-74A848381F41}" dt="2023-02-06T23:24:00.935" v="1410" actId="21"/>
          <ac:spMkLst>
            <pc:docMk/>
            <pc:sldMk cId="1075935380" sldId="262"/>
            <ac:spMk id="7" creationId="{FC8D268A-B0DA-F7C1-7083-80AC2615A261}"/>
          </ac:spMkLst>
        </pc:spChg>
        <pc:spChg chg="add del mod">
          <ac:chgData name="Kristiyan Kolev" userId="106bd3f5af50ae46" providerId="LiveId" clId="{1E48B7DE-6522-403F-A472-74A848381F41}" dt="2023-02-06T23:29:34.750" v="1488" actId="478"/>
          <ac:spMkLst>
            <pc:docMk/>
            <pc:sldMk cId="1075935380" sldId="262"/>
            <ac:spMk id="8" creationId="{FF138058-61DD-5227-F559-08EC35F1BD98}"/>
          </ac:spMkLst>
        </pc:spChg>
        <pc:spChg chg="add mod">
          <ac:chgData name="Kristiyan Kolev" userId="106bd3f5af50ae46" providerId="LiveId" clId="{1E48B7DE-6522-403F-A472-74A848381F41}" dt="2023-02-06T23:29:53.634" v="1494" actId="1076"/>
          <ac:spMkLst>
            <pc:docMk/>
            <pc:sldMk cId="1075935380" sldId="262"/>
            <ac:spMk id="9" creationId="{0AEAC6DA-B9E2-69CE-59A9-8811FB74291D}"/>
          </ac:spMkLst>
        </pc:spChg>
        <pc:spChg chg="add mod">
          <ac:chgData name="Kristiyan Kolev" userId="106bd3f5af50ae46" providerId="LiveId" clId="{1E48B7DE-6522-403F-A472-74A848381F41}" dt="2023-02-06T23:29:48.322" v="1493" actId="1076"/>
          <ac:spMkLst>
            <pc:docMk/>
            <pc:sldMk cId="1075935380" sldId="262"/>
            <ac:spMk id="11" creationId="{55F4FD4B-A30C-17C0-6EE4-C31587F1DD08}"/>
          </ac:spMkLst>
        </pc:spChg>
        <pc:spChg chg="add mod">
          <ac:chgData name="Kristiyan Kolev" userId="106bd3f5af50ae46" providerId="LiveId" clId="{1E48B7DE-6522-403F-A472-74A848381F41}" dt="2023-02-06T23:31:11.385" v="1510" actId="20577"/>
          <ac:spMkLst>
            <pc:docMk/>
            <pc:sldMk cId="1075935380" sldId="262"/>
            <ac:spMk id="12" creationId="{A3AD0667-F02F-A5DB-29AF-9C70986ABEFE}"/>
          </ac:spMkLst>
        </pc:spChg>
        <pc:picChg chg="add del mod">
          <ac:chgData name="Kristiyan Kolev" userId="106bd3f5af50ae46" providerId="LiveId" clId="{1E48B7DE-6522-403F-A472-74A848381F41}" dt="2023-02-06T23:28:40.034" v="1475" actId="478"/>
          <ac:picMkLst>
            <pc:docMk/>
            <pc:sldMk cId="1075935380" sldId="262"/>
            <ac:picMk id="10" creationId="{6C49AB0E-7E83-3A55-E7BA-7E91AEEB356A}"/>
          </ac:picMkLst>
        </pc:picChg>
      </pc:sldChg>
      <pc:sldChg chg="modSp new mod">
        <pc:chgData name="Kristiyan Kolev" userId="106bd3f5af50ae46" providerId="LiveId" clId="{1E48B7DE-6522-403F-A472-74A848381F41}" dt="2023-02-07T00:18:54.275" v="1525" actId="2711"/>
        <pc:sldMkLst>
          <pc:docMk/>
          <pc:sldMk cId="668254129" sldId="263"/>
        </pc:sldMkLst>
        <pc:spChg chg="mod">
          <ac:chgData name="Kristiyan Kolev" userId="106bd3f5af50ae46" providerId="LiveId" clId="{1E48B7DE-6522-403F-A472-74A848381F41}" dt="2023-02-07T00:18:54.275" v="1525" actId="2711"/>
          <ac:spMkLst>
            <pc:docMk/>
            <pc:sldMk cId="668254129" sldId="263"/>
            <ac:spMk id="2" creationId="{24748960-324E-F2DF-E743-ABA4B0E0A3AB}"/>
          </ac:spMkLst>
        </pc:spChg>
      </pc:sldChg>
      <pc:sldMasterChg chg="setBg modSldLayout">
        <pc:chgData name="Kristiyan Kolev" userId="106bd3f5af50ae46" providerId="LiveId" clId="{1E48B7DE-6522-403F-A472-74A848381F41}" dt="2023-02-06T21:26:10.633" v="850"/>
        <pc:sldMasterMkLst>
          <pc:docMk/>
          <pc:sldMasterMk cId="177255863" sldId="2147483648"/>
        </pc:sldMasterMkLst>
        <pc:sldLayoutChg chg="addSp delSp modSp mod setBg">
          <pc:chgData name="Kristiyan Kolev" userId="106bd3f5af50ae46" providerId="LiveId" clId="{1E48B7DE-6522-403F-A472-74A848381F41}" dt="2023-02-06T20:49:44.468" v="590"/>
          <pc:sldLayoutMkLst>
            <pc:docMk/>
            <pc:sldMasterMk cId="177255863" sldId="2147483648"/>
            <pc:sldLayoutMk cId="344436370" sldId="2147483649"/>
          </pc:sldLayoutMkLst>
          <pc:spChg chg="add del mod">
            <ac:chgData name="Kristiyan Kolev" userId="106bd3f5af50ae46" providerId="LiveId" clId="{1E48B7DE-6522-403F-A472-74A848381F41}" dt="2023-02-06T20:49:14.797" v="586" actId="478"/>
            <ac:spMkLst>
              <pc:docMk/>
              <pc:sldMasterMk cId="177255863" sldId="2147483648"/>
              <pc:sldLayoutMk cId="344436370" sldId="2147483649"/>
              <ac:spMk id="7" creationId="{EEBAE8C9-C01C-9F93-5152-D8BB5052C43F}"/>
            </ac:spMkLst>
          </pc:spChg>
          <pc:spChg chg="add del mod">
            <ac:chgData name="Kristiyan Kolev" userId="106bd3f5af50ae46" providerId="LiveId" clId="{1E48B7DE-6522-403F-A472-74A848381F41}" dt="2023-02-06T20:49:14.099" v="585" actId="478"/>
            <ac:spMkLst>
              <pc:docMk/>
              <pc:sldMasterMk cId="177255863" sldId="2147483648"/>
              <pc:sldLayoutMk cId="344436370" sldId="2147483649"/>
              <ac:spMk id="8" creationId="{1AD4A413-8FD8-4BCF-6021-EDAC95CDBD55}"/>
            </ac:spMkLst>
          </pc:spChg>
          <pc:spChg chg="add del mod">
            <ac:chgData name="Kristiyan Kolev" userId="106bd3f5af50ae46" providerId="LiveId" clId="{1E48B7DE-6522-403F-A472-74A848381F41}" dt="2023-02-06T20:49:10.588" v="583" actId="478"/>
            <ac:spMkLst>
              <pc:docMk/>
              <pc:sldMasterMk cId="177255863" sldId="2147483648"/>
              <pc:sldLayoutMk cId="344436370" sldId="2147483649"/>
              <ac:spMk id="9" creationId="{EC2EB068-6FC8-BD63-925A-A5611EE0F899}"/>
            </ac:spMkLst>
          </pc:spChg>
          <pc:spChg chg="add del mod">
            <ac:chgData name="Kristiyan Kolev" userId="106bd3f5af50ae46" providerId="LiveId" clId="{1E48B7DE-6522-403F-A472-74A848381F41}" dt="2023-02-06T20:49:11.542" v="584" actId="478"/>
            <ac:spMkLst>
              <pc:docMk/>
              <pc:sldMasterMk cId="177255863" sldId="2147483648"/>
              <pc:sldLayoutMk cId="344436370" sldId="2147483649"/>
              <ac:spMk id="10" creationId="{5DA715FE-D77F-484A-1931-4E20B6DF3411}"/>
            </ac:spMkLst>
          </pc:spChg>
        </pc:sldLayoutChg>
        <pc:sldLayoutChg chg="addSp delSp modSp mod setBg">
          <pc:chgData name="Kristiyan Kolev" userId="106bd3f5af50ae46" providerId="LiveId" clId="{1E48B7DE-6522-403F-A472-74A848381F41}" dt="2023-02-06T21:25:41.266" v="841" actId="14100"/>
          <pc:sldLayoutMkLst>
            <pc:docMk/>
            <pc:sldMasterMk cId="177255863" sldId="2147483648"/>
            <pc:sldLayoutMk cId="1054263816" sldId="2147483650"/>
          </pc:sldLayoutMkLst>
          <pc:spChg chg="mod">
            <ac:chgData name="Kristiyan Kolev" userId="106bd3f5af50ae46" providerId="LiveId" clId="{1E48B7DE-6522-403F-A472-74A848381F41}" dt="2023-02-06T21:25:41.266" v="841" actId="14100"/>
            <ac:spMkLst>
              <pc:docMk/>
              <pc:sldMasterMk cId="177255863" sldId="2147483648"/>
              <pc:sldLayoutMk cId="1054263816" sldId="2147483650"/>
              <ac:spMk id="2" creationId="{B709FC2A-F1B0-8EF5-F238-DE5A64B39037}"/>
            </ac:spMkLst>
          </pc:spChg>
          <pc:spChg chg="del mod">
            <ac:chgData name="Kristiyan Kolev" userId="106bd3f5af50ae46" providerId="LiveId" clId="{1E48B7DE-6522-403F-A472-74A848381F41}" dt="2023-02-06T20:50:42.806" v="603"/>
            <ac:spMkLst>
              <pc:docMk/>
              <pc:sldMasterMk cId="177255863" sldId="2147483648"/>
              <pc:sldLayoutMk cId="1054263816" sldId="2147483650"/>
              <ac:spMk id="4" creationId="{46C49A83-AAF7-B210-AC74-D1B4FEA0241B}"/>
            </ac:spMkLst>
          </pc:spChg>
          <pc:spChg chg="del">
            <ac:chgData name="Kristiyan Kolev" userId="106bd3f5af50ae46" providerId="LiveId" clId="{1E48B7DE-6522-403F-A472-74A848381F41}" dt="2023-02-06T20:50:42.806" v="603"/>
            <ac:spMkLst>
              <pc:docMk/>
              <pc:sldMasterMk cId="177255863" sldId="2147483648"/>
              <pc:sldLayoutMk cId="1054263816" sldId="2147483650"/>
              <ac:spMk id="5" creationId="{41CE9BCA-5115-3491-C888-909B0321156E}"/>
            </ac:spMkLst>
          </pc:spChg>
          <pc:spChg chg="del">
            <ac:chgData name="Kristiyan Kolev" userId="106bd3f5af50ae46" providerId="LiveId" clId="{1E48B7DE-6522-403F-A472-74A848381F41}" dt="2023-02-06T20:49:52.887" v="591" actId="478"/>
            <ac:spMkLst>
              <pc:docMk/>
              <pc:sldMasterMk cId="177255863" sldId="2147483648"/>
              <pc:sldLayoutMk cId="1054263816" sldId="2147483650"/>
              <ac:spMk id="6" creationId="{A6906F58-2212-4E30-8380-D089948AD52E}"/>
            </ac:spMkLst>
          </pc:spChg>
          <pc:spChg chg="add del mod">
            <ac:chgData name="Kristiyan Kolev" userId="106bd3f5af50ae46" providerId="LiveId" clId="{1E48B7DE-6522-403F-A472-74A848381F41}" dt="2023-02-06T20:50:42.806" v="603"/>
            <ac:spMkLst>
              <pc:docMk/>
              <pc:sldMasterMk cId="177255863" sldId="2147483648"/>
              <pc:sldLayoutMk cId="1054263816" sldId="2147483650"/>
              <ac:spMk id="7" creationId="{9A5AB186-EC9A-2005-BACF-D697CB08A358}"/>
            </ac:spMkLst>
          </pc:spChg>
          <pc:spChg chg="add del mod">
            <ac:chgData name="Kristiyan Kolev" userId="106bd3f5af50ae46" providerId="LiveId" clId="{1E48B7DE-6522-403F-A472-74A848381F41}" dt="2023-02-06T20:50:44.392" v="605"/>
            <ac:spMkLst>
              <pc:docMk/>
              <pc:sldMasterMk cId="177255863" sldId="2147483648"/>
              <pc:sldLayoutMk cId="1054263816" sldId="2147483650"/>
              <ac:spMk id="8" creationId="{DE71EF20-E119-B5BD-0220-B67CB28AFD45}"/>
            </ac:spMkLst>
          </pc:spChg>
          <pc:spChg chg="add del mod">
            <ac:chgData name="Kristiyan Kolev" userId="106bd3f5af50ae46" providerId="LiveId" clId="{1E48B7DE-6522-403F-A472-74A848381F41}" dt="2023-02-06T20:50:44.392" v="605"/>
            <ac:spMkLst>
              <pc:docMk/>
              <pc:sldMasterMk cId="177255863" sldId="2147483648"/>
              <pc:sldLayoutMk cId="1054263816" sldId="2147483650"/>
              <ac:spMk id="9" creationId="{D4FC22CF-9D80-45C4-26E0-6D6766ABBDC7}"/>
            </ac:spMkLst>
          </pc:spChg>
          <pc:spChg chg="add del mod">
            <ac:chgData name="Kristiyan Kolev" userId="106bd3f5af50ae46" providerId="LiveId" clId="{1E48B7DE-6522-403F-A472-74A848381F41}" dt="2023-02-06T20:50:44.392" v="605"/>
            <ac:spMkLst>
              <pc:docMk/>
              <pc:sldMasterMk cId="177255863" sldId="2147483648"/>
              <pc:sldLayoutMk cId="1054263816" sldId="2147483650"/>
              <ac:spMk id="10" creationId="{722AC510-4A7F-FCAA-5424-3CDFB39BDFCF}"/>
            </ac:spMkLst>
          </pc:spChg>
          <pc:spChg chg="add mod">
            <ac:chgData name="Kristiyan Kolev" userId="106bd3f5af50ae46" providerId="LiveId" clId="{1E48B7DE-6522-403F-A472-74A848381F41}" dt="2023-02-06T20:50:56.101" v="607" actId="12"/>
            <ac:spMkLst>
              <pc:docMk/>
              <pc:sldMasterMk cId="177255863" sldId="2147483648"/>
              <pc:sldLayoutMk cId="1054263816" sldId="2147483650"/>
              <ac:spMk id="11" creationId="{99CFE09D-0FDA-FC48-46AB-519832CD0D07}"/>
            </ac:spMkLst>
          </pc:spChg>
          <pc:spChg chg="add mod">
            <ac:chgData name="Kristiyan Kolev" userId="106bd3f5af50ae46" providerId="LiveId" clId="{1E48B7DE-6522-403F-A472-74A848381F41}" dt="2023-02-06T20:50:44.946" v="606"/>
            <ac:spMkLst>
              <pc:docMk/>
              <pc:sldMasterMk cId="177255863" sldId="2147483648"/>
              <pc:sldLayoutMk cId="1054263816" sldId="2147483650"/>
              <ac:spMk id="12" creationId="{70FC3517-BD30-1DD6-FE2D-9F7248227EBD}"/>
            </ac:spMkLst>
          </pc:spChg>
          <pc:spChg chg="add mod">
            <ac:chgData name="Kristiyan Kolev" userId="106bd3f5af50ae46" providerId="LiveId" clId="{1E48B7DE-6522-403F-A472-74A848381F41}" dt="2023-02-06T20:50:44.946" v="606"/>
            <ac:spMkLst>
              <pc:docMk/>
              <pc:sldMasterMk cId="177255863" sldId="2147483648"/>
              <pc:sldLayoutMk cId="1054263816" sldId="2147483650"/>
              <ac:spMk id="13" creationId="{246F0F57-36C0-AFFD-7A07-66929770AC9F}"/>
            </ac:spMkLst>
          </pc:spChg>
        </pc:sldLayoutChg>
        <pc:sldLayoutChg chg="setBg">
          <pc:chgData name="Kristiyan Kolev" userId="106bd3f5af50ae46" providerId="LiveId" clId="{1E48B7DE-6522-403F-A472-74A848381F41}" dt="2023-02-06T20:49:44.468" v="590"/>
          <pc:sldLayoutMkLst>
            <pc:docMk/>
            <pc:sldMasterMk cId="177255863" sldId="2147483648"/>
            <pc:sldLayoutMk cId="3977760604" sldId="2147483651"/>
          </pc:sldLayoutMkLst>
        </pc:sldLayoutChg>
        <pc:sldLayoutChg chg="addSp delSp modSp mod setBg">
          <pc:chgData name="Kristiyan Kolev" userId="106bd3f5af50ae46" providerId="LiveId" clId="{1E48B7DE-6522-403F-A472-74A848381F41}" dt="2023-02-06T21:25:54.957" v="844" actId="478"/>
          <pc:sldLayoutMkLst>
            <pc:docMk/>
            <pc:sldMasterMk cId="177255863" sldId="2147483648"/>
            <pc:sldLayoutMk cId="1506244287" sldId="2147483652"/>
          </pc:sldLayoutMkLst>
          <pc:spChg chg="del">
            <ac:chgData name="Kristiyan Kolev" userId="106bd3f5af50ae46" providerId="LiveId" clId="{1E48B7DE-6522-403F-A472-74A848381F41}" dt="2023-02-06T21:25:54.957" v="844" actId="478"/>
            <ac:spMkLst>
              <pc:docMk/>
              <pc:sldMasterMk cId="177255863" sldId="2147483648"/>
              <pc:sldLayoutMk cId="1506244287" sldId="2147483652"/>
              <ac:spMk id="2" creationId="{65F35AD2-034D-F3F0-EB2E-A6A697E37C3F}"/>
            </ac:spMkLst>
          </pc:spChg>
          <pc:spChg chg="add mod">
            <ac:chgData name="Kristiyan Kolev" userId="106bd3f5af50ae46" providerId="LiveId" clId="{1E48B7DE-6522-403F-A472-74A848381F41}" dt="2023-02-06T21:25:53.080" v="843" actId="27636"/>
            <ac:spMkLst>
              <pc:docMk/>
              <pc:sldMasterMk cId="177255863" sldId="2147483648"/>
              <pc:sldLayoutMk cId="1506244287" sldId="2147483652"/>
              <ac:spMk id="8" creationId="{528F8545-B487-1848-F597-B4C931C77F5F}"/>
            </ac:spMkLst>
          </pc:spChg>
        </pc:sldLayoutChg>
        <pc:sldLayoutChg chg="addSp delSp modSp mod setBg">
          <pc:chgData name="Kristiyan Kolev" userId="106bd3f5af50ae46" providerId="LiveId" clId="{1E48B7DE-6522-403F-A472-74A848381F41}" dt="2023-02-06T21:25:59.558" v="846"/>
          <pc:sldLayoutMkLst>
            <pc:docMk/>
            <pc:sldMasterMk cId="177255863" sldId="2147483648"/>
            <pc:sldLayoutMk cId="846088235" sldId="2147483653"/>
          </pc:sldLayoutMkLst>
          <pc:spChg chg="del">
            <ac:chgData name="Kristiyan Kolev" userId="106bd3f5af50ae46" providerId="LiveId" clId="{1E48B7DE-6522-403F-A472-74A848381F41}" dt="2023-02-06T21:25:58.291" v="845" actId="478"/>
            <ac:spMkLst>
              <pc:docMk/>
              <pc:sldMasterMk cId="177255863" sldId="2147483648"/>
              <pc:sldLayoutMk cId="846088235" sldId="2147483653"/>
              <ac:spMk id="2" creationId="{CB33F710-5FB9-81B8-50FE-CA4E728EC44A}"/>
            </ac:spMkLst>
          </pc:spChg>
          <pc:spChg chg="add mod">
            <ac:chgData name="Kristiyan Kolev" userId="106bd3f5af50ae46" providerId="LiveId" clId="{1E48B7DE-6522-403F-A472-74A848381F41}" dt="2023-02-06T21:25:59.558" v="846"/>
            <ac:spMkLst>
              <pc:docMk/>
              <pc:sldMasterMk cId="177255863" sldId="2147483648"/>
              <pc:sldLayoutMk cId="846088235" sldId="2147483653"/>
              <ac:spMk id="10" creationId="{9006BB23-E1CC-452A-6A4A-B50851080493}"/>
            </ac:spMkLst>
          </pc:spChg>
        </pc:sldLayoutChg>
        <pc:sldLayoutChg chg="addSp delSp modSp mod setBg">
          <pc:chgData name="Kristiyan Kolev" userId="106bd3f5af50ae46" providerId="LiveId" clId="{1E48B7DE-6522-403F-A472-74A848381F41}" dt="2023-02-06T21:26:03.692" v="848"/>
          <pc:sldLayoutMkLst>
            <pc:docMk/>
            <pc:sldMasterMk cId="177255863" sldId="2147483648"/>
            <pc:sldLayoutMk cId="2685684051" sldId="2147483654"/>
          </pc:sldLayoutMkLst>
          <pc:spChg chg="del">
            <ac:chgData name="Kristiyan Kolev" userId="106bd3f5af50ae46" providerId="LiveId" clId="{1E48B7DE-6522-403F-A472-74A848381F41}" dt="2023-02-06T21:26:01.868" v="847" actId="478"/>
            <ac:spMkLst>
              <pc:docMk/>
              <pc:sldMasterMk cId="177255863" sldId="2147483648"/>
              <pc:sldLayoutMk cId="2685684051" sldId="2147483654"/>
              <ac:spMk id="2" creationId="{D8909C55-2BC9-2CF3-909F-CC300739500F}"/>
            </ac:spMkLst>
          </pc:spChg>
          <pc:spChg chg="add mod">
            <ac:chgData name="Kristiyan Kolev" userId="106bd3f5af50ae46" providerId="LiveId" clId="{1E48B7DE-6522-403F-A472-74A848381F41}" dt="2023-02-06T21:26:03.692" v="848"/>
            <ac:spMkLst>
              <pc:docMk/>
              <pc:sldMasterMk cId="177255863" sldId="2147483648"/>
              <pc:sldLayoutMk cId="2685684051" sldId="2147483654"/>
              <ac:spMk id="6" creationId="{7279930E-6021-761C-03C4-742246D5718D}"/>
            </ac:spMkLst>
          </pc:spChg>
        </pc:sldLayoutChg>
        <pc:sldLayoutChg chg="setBg">
          <pc:chgData name="Kristiyan Kolev" userId="106bd3f5af50ae46" providerId="LiveId" clId="{1E48B7DE-6522-403F-A472-74A848381F41}" dt="2023-02-06T20:49:44.468" v="590"/>
          <pc:sldLayoutMkLst>
            <pc:docMk/>
            <pc:sldMasterMk cId="177255863" sldId="2147483648"/>
            <pc:sldLayoutMk cId="2245503787" sldId="2147483655"/>
          </pc:sldLayoutMkLst>
        </pc:sldLayoutChg>
        <pc:sldLayoutChg chg="setBg">
          <pc:chgData name="Kristiyan Kolev" userId="106bd3f5af50ae46" providerId="LiveId" clId="{1E48B7DE-6522-403F-A472-74A848381F41}" dt="2023-02-06T20:49:44.468" v="590"/>
          <pc:sldLayoutMkLst>
            <pc:docMk/>
            <pc:sldMasterMk cId="177255863" sldId="2147483648"/>
            <pc:sldLayoutMk cId="1192570912" sldId="2147483656"/>
          </pc:sldLayoutMkLst>
        </pc:sldLayoutChg>
        <pc:sldLayoutChg chg="setBg">
          <pc:chgData name="Kristiyan Kolev" userId="106bd3f5af50ae46" providerId="LiveId" clId="{1E48B7DE-6522-403F-A472-74A848381F41}" dt="2023-02-06T20:49:44.468" v="590"/>
          <pc:sldLayoutMkLst>
            <pc:docMk/>
            <pc:sldMasterMk cId="177255863" sldId="2147483648"/>
            <pc:sldLayoutMk cId="3077291738" sldId="2147483657"/>
          </pc:sldLayoutMkLst>
        </pc:sldLayoutChg>
        <pc:sldLayoutChg chg="addSp delSp modSp mod setBg">
          <pc:chgData name="Kristiyan Kolev" userId="106bd3f5af50ae46" providerId="LiveId" clId="{1E48B7DE-6522-403F-A472-74A848381F41}" dt="2023-02-06T21:26:10.633" v="850"/>
          <pc:sldLayoutMkLst>
            <pc:docMk/>
            <pc:sldMasterMk cId="177255863" sldId="2147483648"/>
            <pc:sldLayoutMk cId="723786772" sldId="2147483658"/>
          </pc:sldLayoutMkLst>
          <pc:spChg chg="del">
            <ac:chgData name="Kristiyan Kolev" userId="106bd3f5af50ae46" providerId="LiveId" clId="{1E48B7DE-6522-403F-A472-74A848381F41}" dt="2023-02-06T21:26:08.860" v="849" actId="478"/>
            <ac:spMkLst>
              <pc:docMk/>
              <pc:sldMasterMk cId="177255863" sldId="2147483648"/>
              <pc:sldLayoutMk cId="723786772" sldId="2147483658"/>
              <ac:spMk id="2" creationId="{D92B1219-5C1B-C687-FA03-C268B406E1AC}"/>
            </ac:spMkLst>
          </pc:spChg>
          <pc:spChg chg="add mod">
            <ac:chgData name="Kristiyan Kolev" userId="106bd3f5af50ae46" providerId="LiveId" clId="{1E48B7DE-6522-403F-A472-74A848381F41}" dt="2023-02-06T21:26:10.633" v="850"/>
            <ac:spMkLst>
              <pc:docMk/>
              <pc:sldMasterMk cId="177255863" sldId="2147483648"/>
              <pc:sldLayoutMk cId="723786772" sldId="2147483658"/>
              <ac:spMk id="7" creationId="{35597CBA-8B8B-21FD-5AA0-4DA41D5106C7}"/>
            </ac:spMkLst>
          </pc:spChg>
        </pc:sldLayoutChg>
        <pc:sldLayoutChg chg="setBg">
          <pc:chgData name="Kristiyan Kolev" userId="106bd3f5af50ae46" providerId="LiveId" clId="{1E48B7DE-6522-403F-A472-74A848381F41}" dt="2023-02-06T20:49:44.468" v="590"/>
          <pc:sldLayoutMkLst>
            <pc:docMk/>
            <pc:sldMasterMk cId="177255863" sldId="2147483648"/>
            <pc:sldLayoutMk cId="1258184376" sldId="2147483659"/>
          </pc:sldLayoutMkLst>
        </pc:sldLayoutChg>
      </pc:sldMasterChg>
    </pc:docChg>
  </pc:docChgLst>
</pc:chgInfo>
</file>

<file path=ppt/media/hdphoto1.wdp>
</file>

<file path=ppt/media/hdphoto2.wdp>
</file>

<file path=ppt/media/image1.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bg-B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2E99BC-57C2-4534-AEAF-C859AFDB4D21}" type="datetimeFigureOut">
              <a:rPr lang="bg-BG" smtClean="0"/>
              <a:t>12.2.2023 г.</a:t>
            </a:fld>
            <a:endParaRPr lang="bg-B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bg-B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bg-B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26CC5B-6C9D-42EB-9528-70E39930B4D8}" type="slidenum">
              <a:rPr lang="bg-BG" smtClean="0"/>
              <a:t>‹#›</a:t>
            </a:fld>
            <a:endParaRPr lang="bg-BG"/>
          </a:p>
        </p:txBody>
      </p:sp>
    </p:spTree>
    <p:extLst>
      <p:ext uri="{BB962C8B-B14F-4D97-AF65-F5344CB8AC3E}">
        <p14:creationId xmlns:p14="http://schemas.microsoft.com/office/powerpoint/2010/main" val="3755504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8B62E-C466-536C-D2E0-8E5371E304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bg-BG"/>
          </a:p>
        </p:txBody>
      </p:sp>
      <p:sp>
        <p:nvSpPr>
          <p:cNvPr id="3" name="Subtitle 2">
            <a:extLst>
              <a:ext uri="{FF2B5EF4-FFF2-40B4-BE49-F238E27FC236}">
                <a16:creationId xmlns:a16="http://schemas.microsoft.com/office/drawing/2014/main" id="{6937D770-47EC-BC7F-0481-D0C11584C0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bg-BG"/>
          </a:p>
        </p:txBody>
      </p:sp>
      <p:sp>
        <p:nvSpPr>
          <p:cNvPr id="4" name="Date Placeholder 3">
            <a:extLst>
              <a:ext uri="{FF2B5EF4-FFF2-40B4-BE49-F238E27FC236}">
                <a16:creationId xmlns:a16="http://schemas.microsoft.com/office/drawing/2014/main" id="{D72883DF-D0DE-9A25-A025-9662FA7C850E}"/>
              </a:ext>
            </a:extLst>
          </p:cNvPr>
          <p:cNvSpPr>
            <a:spLocks noGrp="1"/>
          </p:cNvSpPr>
          <p:nvPr>
            <p:ph type="dt" sz="half" idx="10"/>
          </p:nvPr>
        </p:nvSpPr>
        <p:spPr/>
        <p:txBody>
          <a:bodyPr/>
          <a:lstStyle/>
          <a:p>
            <a:fld id="{5F46EDD5-5C77-41F3-B903-F885E718A55F}" type="datetime1">
              <a:rPr lang="bg-BG" smtClean="0"/>
              <a:t>12.2.2023 г.</a:t>
            </a:fld>
            <a:endParaRPr lang="bg-BG"/>
          </a:p>
        </p:txBody>
      </p:sp>
      <p:sp>
        <p:nvSpPr>
          <p:cNvPr id="5" name="Footer Placeholder 4">
            <a:extLst>
              <a:ext uri="{FF2B5EF4-FFF2-40B4-BE49-F238E27FC236}">
                <a16:creationId xmlns:a16="http://schemas.microsoft.com/office/drawing/2014/main" id="{7FF41614-32FF-0589-AE19-A66AA579E0B9}"/>
              </a:ext>
            </a:extLst>
          </p:cNvPr>
          <p:cNvSpPr>
            <a:spLocks noGrp="1"/>
          </p:cNvSpPr>
          <p:nvPr>
            <p:ph type="ftr" sz="quarter" idx="11"/>
          </p:nvPr>
        </p:nvSpPr>
        <p:spPr/>
        <p:txBody>
          <a:bodyPr/>
          <a:lstStyle/>
          <a:p>
            <a:endParaRPr lang="bg-BG"/>
          </a:p>
        </p:txBody>
      </p:sp>
      <p:sp>
        <p:nvSpPr>
          <p:cNvPr id="6" name="Slide Number Placeholder 5">
            <a:extLst>
              <a:ext uri="{FF2B5EF4-FFF2-40B4-BE49-F238E27FC236}">
                <a16:creationId xmlns:a16="http://schemas.microsoft.com/office/drawing/2014/main" id="{A9B8EAC1-3D90-AA29-1510-A7183EDC3327}"/>
              </a:ext>
            </a:extLst>
          </p:cNvPr>
          <p:cNvSpPr>
            <a:spLocks noGrp="1"/>
          </p:cNvSpPr>
          <p:nvPr>
            <p:ph type="sldNum" sz="quarter" idx="12"/>
          </p:nvPr>
        </p:nvSpPr>
        <p:spPr/>
        <p:txBody>
          <a:bodyPr/>
          <a:lstStyle/>
          <a:p>
            <a:fld id="{FC516F5A-AF5A-416E-8BD9-6EDA21B451E3}" type="slidenum">
              <a:rPr lang="bg-BG" smtClean="0"/>
              <a:t>‹#›</a:t>
            </a:fld>
            <a:endParaRPr lang="bg-BG"/>
          </a:p>
        </p:txBody>
      </p:sp>
    </p:spTree>
    <p:extLst>
      <p:ext uri="{BB962C8B-B14F-4D97-AF65-F5344CB8AC3E}">
        <p14:creationId xmlns:p14="http://schemas.microsoft.com/office/powerpoint/2010/main" val="344436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29ECB909-60FE-62C1-8995-5E41B614CC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Date Placeholder 3">
            <a:extLst>
              <a:ext uri="{FF2B5EF4-FFF2-40B4-BE49-F238E27FC236}">
                <a16:creationId xmlns:a16="http://schemas.microsoft.com/office/drawing/2014/main" id="{9CB0AAE3-7797-A2A2-F62A-4F1CA3EEB2CE}"/>
              </a:ext>
            </a:extLst>
          </p:cNvPr>
          <p:cNvSpPr>
            <a:spLocks noGrp="1"/>
          </p:cNvSpPr>
          <p:nvPr>
            <p:ph type="dt" sz="half" idx="10"/>
          </p:nvPr>
        </p:nvSpPr>
        <p:spPr/>
        <p:txBody>
          <a:bodyPr/>
          <a:lstStyle/>
          <a:p>
            <a:fld id="{C27DF4C2-B086-4C9A-85DD-9B7BB56295D4}" type="datetime1">
              <a:rPr lang="bg-BG" smtClean="0"/>
              <a:t>12.2.2023 г.</a:t>
            </a:fld>
            <a:endParaRPr lang="bg-BG"/>
          </a:p>
        </p:txBody>
      </p:sp>
      <p:sp>
        <p:nvSpPr>
          <p:cNvPr id="5" name="Footer Placeholder 4">
            <a:extLst>
              <a:ext uri="{FF2B5EF4-FFF2-40B4-BE49-F238E27FC236}">
                <a16:creationId xmlns:a16="http://schemas.microsoft.com/office/drawing/2014/main" id="{C9C83AB0-8DE2-85FA-11E6-D6C73CDF8FBF}"/>
              </a:ext>
            </a:extLst>
          </p:cNvPr>
          <p:cNvSpPr>
            <a:spLocks noGrp="1"/>
          </p:cNvSpPr>
          <p:nvPr>
            <p:ph type="ftr" sz="quarter" idx="11"/>
          </p:nvPr>
        </p:nvSpPr>
        <p:spPr/>
        <p:txBody>
          <a:bodyPr/>
          <a:lstStyle/>
          <a:p>
            <a:endParaRPr lang="bg-BG"/>
          </a:p>
        </p:txBody>
      </p:sp>
      <p:sp>
        <p:nvSpPr>
          <p:cNvPr id="6" name="Slide Number Placeholder 5">
            <a:extLst>
              <a:ext uri="{FF2B5EF4-FFF2-40B4-BE49-F238E27FC236}">
                <a16:creationId xmlns:a16="http://schemas.microsoft.com/office/drawing/2014/main" id="{5C046D38-24E1-C9D7-65A3-9EB66C083517}"/>
              </a:ext>
            </a:extLst>
          </p:cNvPr>
          <p:cNvSpPr>
            <a:spLocks noGrp="1"/>
          </p:cNvSpPr>
          <p:nvPr>
            <p:ph type="sldNum" sz="quarter" idx="12"/>
          </p:nvPr>
        </p:nvSpPr>
        <p:spPr/>
        <p:txBody>
          <a:bodyPr/>
          <a:lstStyle/>
          <a:p>
            <a:fld id="{FC516F5A-AF5A-416E-8BD9-6EDA21B451E3}" type="slidenum">
              <a:rPr lang="bg-BG" smtClean="0"/>
              <a:t>‹#›</a:t>
            </a:fld>
            <a:endParaRPr lang="bg-BG"/>
          </a:p>
        </p:txBody>
      </p:sp>
      <p:sp>
        <p:nvSpPr>
          <p:cNvPr id="7" name="Title 1">
            <a:extLst>
              <a:ext uri="{FF2B5EF4-FFF2-40B4-BE49-F238E27FC236}">
                <a16:creationId xmlns:a16="http://schemas.microsoft.com/office/drawing/2014/main" id="{35597CBA-8B8B-21FD-5AA0-4DA41D5106C7}"/>
              </a:ext>
            </a:extLst>
          </p:cNvPr>
          <p:cNvSpPr>
            <a:spLocks noGrp="1"/>
          </p:cNvSpPr>
          <p:nvPr>
            <p:ph type="title"/>
          </p:nvPr>
        </p:nvSpPr>
        <p:spPr>
          <a:xfrm>
            <a:off x="1594338" y="365125"/>
            <a:ext cx="9759462" cy="682137"/>
          </a:xfrm>
        </p:spPr>
        <p:txBody>
          <a:bodyPr/>
          <a:lstStyle/>
          <a:p>
            <a:r>
              <a:rPr lang="en-US"/>
              <a:t>Click to edit Master title style</a:t>
            </a:r>
            <a:endParaRPr lang="bg-BG"/>
          </a:p>
        </p:txBody>
      </p:sp>
    </p:spTree>
    <p:extLst>
      <p:ext uri="{BB962C8B-B14F-4D97-AF65-F5344CB8AC3E}">
        <p14:creationId xmlns:p14="http://schemas.microsoft.com/office/powerpoint/2010/main" val="723786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3938B5-9D35-F6F2-745B-895022F1FD4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bg-BG"/>
          </a:p>
        </p:txBody>
      </p:sp>
      <p:sp>
        <p:nvSpPr>
          <p:cNvPr id="3" name="Vertical Text Placeholder 2">
            <a:extLst>
              <a:ext uri="{FF2B5EF4-FFF2-40B4-BE49-F238E27FC236}">
                <a16:creationId xmlns:a16="http://schemas.microsoft.com/office/drawing/2014/main" id="{6AB248B9-0DF8-8157-2AA5-77FECF929B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Date Placeholder 3">
            <a:extLst>
              <a:ext uri="{FF2B5EF4-FFF2-40B4-BE49-F238E27FC236}">
                <a16:creationId xmlns:a16="http://schemas.microsoft.com/office/drawing/2014/main" id="{8C029D0B-EEC2-C1DD-E597-E906B4E8AF9F}"/>
              </a:ext>
            </a:extLst>
          </p:cNvPr>
          <p:cNvSpPr>
            <a:spLocks noGrp="1"/>
          </p:cNvSpPr>
          <p:nvPr>
            <p:ph type="dt" sz="half" idx="10"/>
          </p:nvPr>
        </p:nvSpPr>
        <p:spPr/>
        <p:txBody>
          <a:bodyPr/>
          <a:lstStyle/>
          <a:p>
            <a:fld id="{D7FD5CFD-DD6B-4DE9-BCE4-386DDE683714}" type="datetime1">
              <a:rPr lang="bg-BG" smtClean="0"/>
              <a:t>12.2.2023 г.</a:t>
            </a:fld>
            <a:endParaRPr lang="bg-BG"/>
          </a:p>
        </p:txBody>
      </p:sp>
      <p:sp>
        <p:nvSpPr>
          <p:cNvPr id="5" name="Footer Placeholder 4">
            <a:extLst>
              <a:ext uri="{FF2B5EF4-FFF2-40B4-BE49-F238E27FC236}">
                <a16:creationId xmlns:a16="http://schemas.microsoft.com/office/drawing/2014/main" id="{2F9AEAC8-F54F-0C6E-17F3-72357D3AE7B3}"/>
              </a:ext>
            </a:extLst>
          </p:cNvPr>
          <p:cNvSpPr>
            <a:spLocks noGrp="1"/>
          </p:cNvSpPr>
          <p:nvPr>
            <p:ph type="ftr" sz="quarter" idx="11"/>
          </p:nvPr>
        </p:nvSpPr>
        <p:spPr/>
        <p:txBody>
          <a:bodyPr/>
          <a:lstStyle/>
          <a:p>
            <a:endParaRPr lang="bg-BG"/>
          </a:p>
        </p:txBody>
      </p:sp>
      <p:sp>
        <p:nvSpPr>
          <p:cNvPr id="6" name="Slide Number Placeholder 5">
            <a:extLst>
              <a:ext uri="{FF2B5EF4-FFF2-40B4-BE49-F238E27FC236}">
                <a16:creationId xmlns:a16="http://schemas.microsoft.com/office/drawing/2014/main" id="{AA016F94-3B01-B0D6-57D0-85DB3E59AC08}"/>
              </a:ext>
            </a:extLst>
          </p:cNvPr>
          <p:cNvSpPr>
            <a:spLocks noGrp="1"/>
          </p:cNvSpPr>
          <p:nvPr>
            <p:ph type="sldNum" sz="quarter" idx="12"/>
          </p:nvPr>
        </p:nvSpPr>
        <p:spPr/>
        <p:txBody>
          <a:bodyPr/>
          <a:lstStyle/>
          <a:p>
            <a:fld id="{FC516F5A-AF5A-416E-8BD9-6EDA21B451E3}" type="slidenum">
              <a:rPr lang="bg-BG" smtClean="0"/>
              <a:t>‹#›</a:t>
            </a:fld>
            <a:endParaRPr lang="bg-BG"/>
          </a:p>
        </p:txBody>
      </p:sp>
    </p:spTree>
    <p:extLst>
      <p:ext uri="{BB962C8B-B14F-4D97-AF65-F5344CB8AC3E}">
        <p14:creationId xmlns:p14="http://schemas.microsoft.com/office/powerpoint/2010/main" val="1258184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9FC2A-F1B0-8EF5-F238-DE5A64B39037}"/>
              </a:ext>
            </a:extLst>
          </p:cNvPr>
          <p:cNvSpPr>
            <a:spLocks noGrp="1"/>
          </p:cNvSpPr>
          <p:nvPr>
            <p:ph type="title"/>
          </p:nvPr>
        </p:nvSpPr>
        <p:spPr>
          <a:xfrm>
            <a:off x="1594338" y="365125"/>
            <a:ext cx="9759462" cy="682137"/>
          </a:xfrm>
        </p:spPr>
        <p:txBody>
          <a:bodyPr/>
          <a:lstStyle/>
          <a:p>
            <a:r>
              <a:rPr lang="en-US"/>
              <a:t>Click to edit Master title style</a:t>
            </a:r>
            <a:endParaRPr lang="bg-BG"/>
          </a:p>
        </p:txBody>
      </p:sp>
      <p:sp>
        <p:nvSpPr>
          <p:cNvPr id="3" name="Content Placeholder 2">
            <a:extLst>
              <a:ext uri="{FF2B5EF4-FFF2-40B4-BE49-F238E27FC236}">
                <a16:creationId xmlns:a16="http://schemas.microsoft.com/office/drawing/2014/main" id="{18C63765-6686-DCA9-0EEC-66D14F4548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11" name="Date Placeholder 10">
            <a:extLst>
              <a:ext uri="{FF2B5EF4-FFF2-40B4-BE49-F238E27FC236}">
                <a16:creationId xmlns:a16="http://schemas.microsoft.com/office/drawing/2014/main" id="{99CFE09D-0FDA-FC48-46AB-519832CD0D07}"/>
              </a:ext>
            </a:extLst>
          </p:cNvPr>
          <p:cNvSpPr>
            <a:spLocks noGrp="1"/>
          </p:cNvSpPr>
          <p:nvPr>
            <p:ph type="dt" sz="half" idx="10"/>
          </p:nvPr>
        </p:nvSpPr>
        <p:spPr>
          <a:xfrm>
            <a:off x="8827656" y="6381461"/>
            <a:ext cx="2743200" cy="365125"/>
          </a:xfrm>
        </p:spPr>
        <p:txBody>
          <a:bodyPr/>
          <a:lstStyle>
            <a:lvl1pPr marL="228600" indent="-228600">
              <a:buFont typeface="+mj-lt"/>
              <a:buAutoNum type="arabicPeriod"/>
              <a:defRPr/>
            </a:lvl1pPr>
          </a:lstStyle>
          <a:p>
            <a:fld id="{A44FAFFC-9EBC-4661-86BD-E927AA6546A4}" type="datetime1">
              <a:rPr lang="bg-BG" smtClean="0"/>
              <a:t>12.2.2023 г.</a:t>
            </a:fld>
            <a:endParaRPr lang="bg-BG"/>
          </a:p>
        </p:txBody>
      </p:sp>
      <p:sp>
        <p:nvSpPr>
          <p:cNvPr id="12" name="Footer Placeholder 11">
            <a:extLst>
              <a:ext uri="{FF2B5EF4-FFF2-40B4-BE49-F238E27FC236}">
                <a16:creationId xmlns:a16="http://schemas.microsoft.com/office/drawing/2014/main" id="{70FC3517-BD30-1DD6-FE2D-9F7248227EBD}"/>
              </a:ext>
            </a:extLst>
          </p:cNvPr>
          <p:cNvSpPr>
            <a:spLocks noGrp="1"/>
          </p:cNvSpPr>
          <p:nvPr>
            <p:ph type="ftr" sz="quarter" idx="11"/>
          </p:nvPr>
        </p:nvSpPr>
        <p:spPr/>
        <p:txBody>
          <a:bodyPr/>
          <a:lstStyle/>
          <a:p>
            <a:endParaRPr lang="bg-BG"/>
          </a:p>
        </p:txBody>
      </p:sp>
      <p:sp>
        <p:nvSpPr>
          <p:cNvPr id="13" name="Slide Number Placeholder 12">
            <a:extLst>
              <a:ext uri="{FF2B5EF4-FFF2-40B4-BE49-F238E27FC236}">
                <a16:creationId xmlns:a16="http://schemas.microsoft.com/office/drawing/2014/main" id="{246F0F57-36C0-AFFD-7A07-66929770AC9F}"/>
              </a:ext>
            </a:extLst>
          </p:cNvPr>
          <p:cNvSpPr>
            <a:spLocks noGrp="1"/>
          </p:cNvSpPr>
          <p:nvPr>
            <p:ph type="sldNum" sz="quarter" idx="12"/>
          </p:nvPr>
        </p:nvSpPr>
        <p:spPr>
          <a:xfrm>
            <a:off x="757381" y="6356350"/>
            <a:ext cx="427181" cy="365125"/>
          </a:xfrm>
        </p:spPr>
        <p:txBody>
          <a:bodyPr/>
          <a:lstStyle/>
          <a:p>
            <a:fld id="{FC516F5A-AF5A-416E-8BD9-6EDA21B451E3}" type="slidenum">
              <a:rPr lang="bg-BG" smtClean="0"/>
              <a:t>‹#›</a:t>
            </a:fld>
            <a:endParaRPr lang="bg-BG"/>
          </a:p>
        </p:txBody>
      </p:sp>
    </p:spTree>
    <p:extLst>
      <p:ext uri="{BB962C8B-B14F-4D97-AF65-F5344CB8AC3E}">
        <p14:creationId xmlns:p14="http://schemas.microsoft.com/office/powerpoint/2010/main" val="10542638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A2BC8-80CB-6184-5B66-91181C4B31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bg-BG"/>
          </a:p>
        </p:txBody>
      </p:sp>
      <p:sp>
        <p:nvSpPr>
          <p:cNvPr id="3" name="Text Placeholder 2">
            <a:extLst>
              <a:ext uri="{FF2B5EF4-FFF2-40B4-BE49-F238E27FC236}">
                <a16:creationId xmlns:a16="http://schemas.microsoft.com/office/drawing/2014/main" id="{00A96B0F-EE6C-7D1A-A807-FBED308A1A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C27291-B8E3-E1B0-FC61-B35CAA6E336A}"/>
              </a:ext>
            </a:extLst>
          </p:cNvPr>
          <p:cNvSpPr>
            <a:spLocks noGrp="1"/>
          </p:cNvSpPr>
          <p:nvPr>
            <p:ph type="dt" sz="half" idx="10"/>
          </p:nvPr>
        </p:nvSpPr>
        <p:spPr/>
        <p:txBody>
          <a:bodyPr/>
          <a:lstStyle/>
          <a:p>
            <a:fld id="{F8DDB970-F787-4C64-B3C3-26F05E3A9B27}" type="datetime1">
              <a:rPr lang="bg-BG" smtClean="0"/>
              <a:t>12.2.2023 г.</a:t>
            </a:fld>
            <a:endParaRPr lang="bg-BG"/>
          </a:p>
        </p:txBody>
      </p:sp>
      <p:sp>
        <p:nvSpPr>
          <p:cNvPr id="5" name="Footer Placeholder 4">
            <a:extLst>
              <a:ext uri="{FF2B5EF4-FFF2-40B4-BE49-F238E27FC236}">
                <a16:creationId xmlns:a16="http://schemas.microsoft.com/office/drawing/2014/main" id="{C74AEC89-D262-E773-0838-643A2DE1F3B5}"/>
              </a:ext>
            </a:extLst>
          </p:cNvPr>
          <p:cNvSpPr>
            <a:spLocks noGrp="1"/>
          </p:cNvSpPr>
          <p:nvPr>
            <p:ph type="ftr" sz="quarter" idx="11"/>
          </p:nvPr>
        </p:nvSpPr>
        <p:spPr/>
        <p:txBody>
          <a:bodyPr/>
          <a:lstStyle/>
          <a:p>
            <a:endParaRPr lang="bg-BG"/>
          </a:p>
        </p:txBody>
      </p:sp>
      <p:sp>
        <p:nvSpPr>
          <p:cNvPr id="6" name="Slide Number Placeholder 5">
            <a:extLst>
              <a:ext uri="{FF2B5EF4-FFF2-40B4-BE49-F238E27FC236}">
                <a16:creationId xmlns:a16="http://schemas.microsoft.com/office/drawing/2014/main" id="{488CB088-0FD7-48BF-48D9-B13E74E5D037}"/>
              </a:ext>
            </a:extLst>
          </p:cNvPr>
          <p:cNvSpPr>
            <a:spLocks noGrp="1"/>
          </p:cNvSpPr>
          <p:nvPr>
            <p:ph type="sldNum" sz="quarter" idx="12"/>
          </p:nvPr>
        </p:nvSpPr>
        <p:spPr/>
        <p:txBody>
          <a:bodyPr/>
          <a:lstStyle/>
          <a:p>
            <a:fld id="{FC516F5A-AF5A-416E-8BD9-6EDA21B451E3}" type="slidenum">
              <a:rPr lang="bg-BG" smtClean="0"/>
              <a:t>‹#›</a:t>
            </a:fld>
            <a:endParaRPr lang="bg-BG"/>
          </a:p>
        </p:txBody>
      </p:sp>
    </p:spTree>
    <p:extLst>
      <p:ext uri="{BB962C8B-B14F-4D97-AF65-F5344CB8AC3E}">
        <p14:creationId xmlns:p14="http://schemas.microsoft.com/office/powerpoint/2010/main" val="3977760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C43439-AEF2-01FF-AAAE-BD4115E31B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Content Placeholder 3">
            <a:extLst>
              <a:ext uri="{FF2B5EF4-FFF2-40B4-BE49-F238E27FC236}">
                <a16:creationId xmlns:a16="http://schemas.microsoft.com/office/drawing/2014/main" id="{323DC5EF-1430-0B91-AC01-DB9C502A5C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5" name="Date Placeholder 4">
            <a:extLst>
              <a:ext uri="{FF2B5EF4-FFF2-40B4-BE49-F238E27FC236}">
                <a16:creationId xmlns:a16="http://schemas.microsoft.com/office/drawing/2014/main" id="{5D282131-37D4-2E82-A293-C211B2CE9CEE}"/>
              </a:ext>
            </a:extLst>
          </p:cNvPr>
          <p:cNvSpPr>
            <a:spLocks noGrp="1"/>
          </p:cNvSpPr>
          <p:nvPr>
            <p:ph type="dt" sz="half" idx="10"/>
          </p:nvPr>
        </p:nvSpPr>
        <p:spPr/>
        <p:txBody>
          <a:bodyPr/>
          <a:lstStyle/>
          <a:p>
            <a:fld id="{03D3A9C0-5E94-41FE-9D21-6F33E47F74D7}" type="datetime1">
              <a:rPr lang="bg-BG" smtClean="0"/>
              <a:t>12.2.2023 г.</a:t>
            </a:fld>
            <a:endParaRPr lang="bg-BG"/>
          </a:p>
        </p:txBody>
      </p:sp>
      <p:sp>
        <p:nvSpPr>
          <p:cNvPr id="6" name="Footer Placeholder 5">
            <a:extLst>
              <a:ext uri="{FF2B5EF4-FFF2-40B4-BE49-F238E27FC236}">
                <a16:creationId xmlns:a16="http://schemas.microsoft.com/office/drawing/2014/main" id="{E28C80B7-0D11-4C62-F3C6-BD332D46D6D4}"/>
              </a:ext>
            </a:extLst>
          </p:cNvPr>
          <p:cNvSpPr>
            <a:spLocks noGrp="1"/>
          </p:cNvSpPr>
          <p:nvPr>
            <p:ph type="ftr" sz="quarter" idx="11"/>
          </p:nvPr>
        </p:nvSpPr>
        <p:spPr/>
        <p:txBody>
          <a:bodyPr/>
          <a:lstStyle/>
          <a:p>
            <a:endParaRPr lang="bg-BG"/>
          </a:p>
        </p:txBody>
      </p:sp>
      <p:sp>
        <p:nvSpPr>
          <p:cNvPr id="7" name="Slide Number Placeholder 6">
            <a:extLst>
              <a:ext uri="{FF2B5EF4-FFF2-40B4-BE49-F238E27FC236}">
                <a16:creationId xmlns:a16="http://schemas.microsoft.com/office/drawing/2014/main" id="{AADC3138-0636-0310-FDEE-33142FCFF42C}"/>
              </a:ext>
            </a:extLst>
          </p:cNvPr>
          <p:cNvSpPr>
            <a:spLocks noGrp="1"/>
          </p:cNvSpPr>
          <p:nvPr>
            <p:ph type="sldNum" sz="quarter" idx="12"/>
          </p:nvPr>
        </p:nvSpPr>
        <p:spPr/>
        <p:txBody>
          <a:bodyPr/>
          <a:lstStyle/>
          <a:p>
            <a:fld id="{FC516F5A-AF5A-416E-8BD9-6EDA21B451E3}" type="slidenum">
              <a:rPr lang="bg-BG" smtClean="0"/>
              <a:t>‹#›</a:t>
            </a:fld>
            <a:endParaRPr lang="bg-BG"/>
          </a:p>
        </p:txBody>
      </p:sp>
      <p:sp>
        <p:nvSpPr>
          <p:cNvPr id="8" name="Title 1">
            <a:extLst>
              <a:ext uri="{FF2B5EF4-FFF2-40B4-BE49-F238E27FC236}">
                <a16:creationId xmlns:a16="http://schemas.microsoft.com/office/drawing/2014/main" id="{528F8545-B487-1848-F597-B4C931C77F5F}"/>
              </a:ext>
            </a:extLst>
          </p:cNvPr>
          <p:cNvSpPr txBox="1">
            <a:spLocks/>
          </p:cNvSpPr>
          <p:nvPr userDrawn="1"/>
        </p:nvSpPr>
        <p:spPr>
          <a:xfrm>
            <a:off x="1594338" y="365125"/>
            <a:ext cx="9759462" cy="682137"/>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Click to edit Master title style</a:t>
            </a:r>
            <a:endParaRPr lang="bg-BG"/>
          </a:p>
        </p:txBody>
      </p:sp>
    </p:spTree>
    <p:extLst>
      <p:ext uri="{BB962C8B-B14F-4D97-AF65-F5344CB8AC3E}">
        <p14:creationId xmlns:p14="http://schemas.microsoft.com/office/powerpoint/2010/main" val="1506244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CFEBBA-A6A7-BDFD-29B3-28E84A57AF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149C644-1171-29A0-73C0-13C98CFA103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5" name="Text Placeholder 4">
            <a:extLst>
              <a:ext uri="{FF2B5EF4-FFF2-40B4-BE49-F238E27FC236}">
                <a16:creationId xmlns:a16="http://schemas.microsoft.com/office/drawing/2014/main" id="{875245E6-39F2-E68F-5202-AD5C9E6C73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1F16BD6-04F9-6DBF-A499-4DF7551800C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7" name="Date Placeholder 6">
            <a:extLst>
              <a:ext uri="{FF2B5EF4-FFF2-40B4-BE49-F238E27FC236}">
                <a16:creationId xmlns:a16="http://schemas.microsoft.com/office/drawing/2014/main" id="{F30DB2ED-09A1-6504-25B0-36C43A61144A}"/>
              </a:ext>
            </a:extLst>
          </p:cNvPr>
          <p:cNvSpPr>
            <a:spLocks noGrp="1"/>
          </p:cNvSpPr>
          <p:nvPr>
            <p:ph type="dt" sz="half" idx="10"/>
          </p:nvPr>
        </p:nvSpPr>
        <p:spPr/>
        <p:txBody>
          <a:bodyPr/>
          <a:lstStyle/>
          <a:p>
            <a:fld id="{6A7500CE-0F54-4AE5-9D9B-93CC2F7BAC39}" type="datetime1">
              <a:rPr lang="bg-BG" smtClean="0"/>
              <a:t>12.2.2023 г.</a:t>
            </a:fld>
            <a:endParaRPr lang="bg-BG"/>
          </a:p>
        </p:txBody>
      </p:sp>
      <p:sp>
        <p:nvSpPr>
          <p:cNvPr id="8" name="Footer Placeholder 7">
            <a:extLst>
              <a:ext uri="{FF2B5EF4-FFF2-40B4-BE49-F238E27FC236}">
                <a16:creationId xmlns:a16="http://schemas.microsoft.com/office/drawing/2014/main" id="{09213866-E602-15A8-ADF8-A260F7225E48}"/>
              </a:ext>
            </a:extLst>
          </p:cNvPr>
          <p:cNvSpPr>
            <a:spLocks noGrp="1"/>
          </p:cNvSpPr>
          <p:nvPr>
            <p:ph type="ftr" sz="quarter" idx="11"/>
          </p:nvPr>
        </p:nvSpPr>
        <p:spPr/>
        <p:txBody>
          <a:bodyPr/>
          <a:lstStyle/>
          <a:p>
            <a:endParaRPr lang="bg-BG"/>
          </a:p>
        </p:txBody>
      </p:sp>
      <p:sp>
        <p:nvSpPr>
          <p:cNvPr id="9" name="Slide Number Placeholder 8">
            <a:extLst>
              <a:ext uri="{FF2B5EF4-FFF2-40B4-BE49-F238E27FC236}">
                <a16:creationId xmlns:a16="http://schemas.microsoft.com/office/drawing/2014/main" id="{635C4ADE-1DA8-65A9-74B6-F1E3421F6C60}"/>
              </a:ext>
            </a:extLst>
          </p:cNvPr>
          <p:cNvSpPr>
            <a:spLocks noGrp="1"/>
          </p:cNvSpPr>
          <p:nvPr>
            <p:ph type="sldNum" sz="quarter" idx="12"/>
          </p:nvPr>
        </p:nvSpPr>
        <p:spPr/>
        <p:txBody>
          <a:bodyPr/>
          <a:lstStyle/>
          <a:p>
            <a:fld id="{FC516F5A-AF5A-416E-8BD9-6EDA21B451E3}" type="slidenum">
              <a:rPr lang="bg-BG" smtClean="0"/>
              <a:t>‹#›</a:t>
            </a:fld>
            <a:endParaRPr lang="bg-BG"/>
          </a:p>
        </p:txBody>
      </p:sp>
      <p:sp>
        <p:nvSpPr>
          <p:cNvPr id="10" name="Title 1">
            <a:extLst>
              <a:ext uri="{FF2B5EF4-FFF2-40B4-BE49-F238E27FC236}">
                <a16:creationId xmlns:a16="http://schemas.microsoft.com/office/drawing/2014/main" id="{9006BB23-E1CC-452A-6A4A-B50851080493}"/>
              </a:ext>
            </a:extLst>
          </p:cNvPr>
          <p:cNvSpPr>
            <a:spLocks noGrp="1"/>
          </p:cNvSpPr>
          <p:nvPr>
            <p:ph type="title"/>
          </p:nvPr>
        </p:nvSpPr>
        <p:spPr>
          <a:xfrm>
            <a:off x="1594338" y="365125"/>
            <a:ext cx="9759462" cy="682137"/>
          </a:xfrm>
        </p:spPr>
        <p:txBody>
          <a:bodyPr/>
          <a:lstStyle/>
          <a:p>
            <a:r>
              <a:rPr lang="en-US"/>
              <a:t>Click to edit Master title style</a:t>
            </a:r>
            <a:endParaRPr lang="bg-BG"/>
          </a:p>
        </p:txBody>
      </p:sp>
    </p:spTree>
    <p:extLst>
      <p:ext uri="{BB962C8B-B14F-4D97-AF65-F5344CB8AC3E}">
        <p14:creationId xmlns:p14="http://schemas.microsoft.com/office/powerpoint/2010/main" val="846088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E3033738-DE21-774B-8D29-05E59FD4CD62}"/>
              </a:ext>
            </a:extLst>
          </p:cNvPr>
          <p:cNvSpPr>
            <a:spLocks noGrp="1"/>
          </p:cNvSpPr>
          <p:nvPr>
            <p:ph type="dt" sz="half" idx="10"/>
          </p:nvPr>
        </p:nvSpPr>
        <p:spPr/>
        <p:txBody>
          <a:bodyPr/>
          <a:lstStyle/>
          <a:p>
            <a:fld id="{07B749CE-3B4B-4654-8154-B284BC060B4B}" type="datetime1">
              <a:rPr lang="bg-BG" smtClean="0"/>
              <a:t>12.2.2023 г.</a:t>
            </a:fld>
            <a:endParaRPr lang="bg-BG"/>
          </a:p>
        </p:txBody>
      </p:sp>
      <p:sp>
        <p:nvSpPr>
          <p:cNvPr id="4" name="Footer Placeholder 3">
            <a:extLst>
              <a:ext uri="{FF2B5EF4-FFF2-40B4-BE49-F238E27FC236}">
                <a16:creationId xmlns:a16="http://schemas.microsoft.com/office/drawing/2014/main" id="{9F54E989-3F45-852C-5CE8-43BC523AEF10}"/>
              </a:ext>
            </a:extLst>
          </p:cNvPr>
          <p:cNvSpPr>
            <a:spLocks noGrp="1"/>
          </p:cNvSpPr>
          <p:nvPr>
            <p:ph type="ftr" sz="quarter" idx="11"/>
          </p:nvPr>
        </p:nvSpPr>
        <p:spPr/>
        <p:txBody>
          <a:bodyPr/>
          <a:lstStyle/>
          <a:p>
            <a:endParaRPr lang="bg-BG"/>
          </a:p>
        </p:txBody>
      </p:sp>
      <p:sp>
        <p:nvSpPr>
          <p:cNvPr id="5" name="Slide Number Placeholder 4">
            <a:extLst>
              <a:ext uri="{FF2B5EF4-FFF2-40B4-BE49-F238E27FC236}">
                <a16:creationId xmlns:a16="http://schemas.microsoft.com/office/drawing/2014/main" id="{3D00D874-927E-B11A-7E39-F74A4C58A90A}"/>
              </a:ext>
            </a:extLst>
          </p:cNvPr>
          <p:cNvSpPr>
            <a:spLocks noGrp="1"/>
          </p:cNvSpPr>
          <p:nvPr>
            <p:ph type="sldNum" sz="quarter" idx="12"/>
          </p:nvPr>
        </p:nvSpPr>
        <p:spPr/>
        <p:txBody>
          <a:bodyPr/>
          <a:lstStyle/>
          <a:p>
            <a:fld id="{FC516F5A-AF5A-416E-8BD9-6EDA21B451E3}" type="slidenum">
              <a:rPr lang="bg-BG" smtClean="0"/>
              <a:t>‹#›</a:t>
            </a:fld>
            <a:endParaRPr lang="bg-BG"/>
          </a:p>
        </p:txBody>
      </p:sp>
      <p:sp>
        <p:nvSpPr>
          <p:cNvPr id="6" name="Title 1">
            <a:extLst>
              <a:ext uri="{FF2B5EF4-FFF2-40B4-BE49-F238E27FC236}">
                <a16:creationId xmlns:a16="http://schemas.microsoft.com/office/drawing/2014/main" id="{7279930E-6021-761C-03C4-742246D5718D}"/>
              </a:ext>
            </a:extLst>
          </p:cNvPr>
          <p:cNvSpPr>
            <a:spLocks noGrp="1"/>
          </p:cNvSpPr>
          <p:nvPr>
            <p:ph type="title"/>
          </p:nvPr>
        </p:nvSpPr>
        <p:spPr>
          <a:xfrm>
            <a:off x="1594338" y="365125"/>
            <a:ext cx="9759462" cy="682137"/>
          </a:xfrm>
        </p:spPr>
        <p:txBody>
          <a:bodyPr/>
          <a:lstStyle/>
          <a:p>
            <a:r>
              <a:rPr lang="en-US"/>
              <a:t>Click to edit Master title style</a:t>
            </a:r>
            <a:endParaRPr lang="bg-BG"/>
          </a:p>
        </p:txBody>
      </p:sp>
    </p:spTree>
    <p:extLst>
      <p:ext uri="{BB962C8B-B14F-4D97-AF65-F5344CB8AC3E}">
        <p14:creationId xmlns:p14="http://schemas.microsoft.com/office/powerpoint/2010/main" val="2685684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E6D667-62FF-6B01-3DF1-7FF4B78F58C7}"/>
              </a:ext>
            </a:extLst>
          </p:cNvPr>
          <p:cNvSpPr>
            <a:spLocks noGrp="1"/>
          </p:cNvSpPr>
          <p:nvPr>
            <p:ph type="dt" sz="half" idx="10"/>
          </p:nvPr>
        </p:nvSpPr>
        <p:spPr/>
        <p:txBody>
          <a:bodyPr/>
          <a:lstStyle/>
          <a:p>
            <a:fld id="{5D87D1D0-D821-4D96-B9B1-693FEA5FA636}" type="datetime1">
              <a:rPr lang="bg-BG" smtClean="0"/>
              <a:t>12.2.2023 г.</a:t>
            </a:fld>
            <a:endParaRPr lang="bg-BG"/>
          </a:p>
        </p:txBody>
      </p:sp>
      <p:sp>
        <p:nvSpPr>
          <p:cNvPr id="3" name="Footer Placeholder 2">
            <a:extLst>
              <a:ext uri="{FF2B5EF4-FFF2-40B4-BE49-F238E27FC236}">
                <a16:creationId xmlns:a16="http://schemas.microsoft.com/office/drawing/2014/main" id="{2EDCDF68-6126-3EF0-0A75-5C41AD30A7B9}"/>
              </a:ext>
            </a:extLst>
          </p:cNvPr>
          <p:cNvSpPr>
            <a:spLocks noGrp="1"/>
          </p:cNvSpPr>
          <p:nvPr>
            <p:ph type="ftr" sz="quarter" idx="11"/>
          </p:nvPr>
        </p:nvSpPr>
        <p:spPr/>
        <p:txBody>
          <a:bodyPr/>
          <a:lstStyle/>
          <a:p>
            <a:endParaRPr lang="bg-BG"/>
          </a:p>
        </p:txBody>
      </p:sp>
      <p:sp>
        <p:nvSpPr>
          <p:cNvPr id="4" name="Slide Number Placeholder 3">
            <a:extLst>
              <a:ext uri="{FF2B5EF4-FFF2-40B4-BE49-F238E27FC236}">
                <a16:creationId xmlns:a16="http://schemas.microsoft.com/office/drawing/2014/main" id="{C6D24241-7158-F705-C42F-AA06EA3E4E4E}"/>
              </a:ext>
            </a:extLst>
          </p:cNvPr>
          <p:cNvSpPr>
            <a:spLocks noGrp="1"/>
          </p:cNvSpPr>
          <p:nvPr>
            <p:ph type="sldNum" sz="quarter" idx="12"/>
          </p:nvPr>
        </p:nvSpPr>
        <p:spPr/>
        <p:txBody>
          <a:bodyPr/>
          <a:lstStyle/>
          <a:p>
            <a:fld id="{FC516F5A-AF5A-416E-8BD9-6EDA21B451E3}" type="slidenum">
              <a:rPr lang="bg-BG" smtClean="0"/>
              <a:t>‹#›</a:t>
            </a:fld>
            <a:endParaRPr lang="bg-BG"/>
          </a:p>
        </p:txBody>
      </p:sp>
    </p:spTree>
    <p:extLst>
      <p:ext uri="{BB962C8B-B14F-4D97-AF65-F5344CB8AC3E}">
        <p14:creationId xmlns:p14="http://schemas.microsoft.com/office/powerpoint/2010/main" val="2245503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4E1AE-6A5F-F029-87E5-B7C8A79FF4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bg-BG"/>
          </a:p>
        </p:txBody>
      </p:sp>
      <p:sp>
        <p:nvSpPr>
          <p:cNvPr id="3" name="Content Placeholder 2">
            <a:extLst>
              <a:ext uri="{FF2B5EF4-FFF2-40B4-BE49-F238E27FC236}">
                <a16:creationId xmlns:a16="http://schemas.microsoft.com/office/drawing/2014/main" id="{8C63820C-52FB-5508-B295-0728846DFF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Text Placeholder 3">
            <a:extLst>
              <a:ext uri="{FF2B5EF4-FFF2-40B4-BE49-F238E27FC236}">
                <a16:creationId xmlns:a16="http://schemas.microsoft.com/office/drawing/2014/main" id="{0233320B-5DF1-8931-1EC1-30D77C0B02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76AE51-0DC0-1D55-BB0E-DC2675369621}"/>
              </a:ext>
            </a:extLst>
          </p:cNvPr>
          <p:cNvSpPr>
            <a:spLocks noGrp="1"/>
          </p:cNvSpPr>
          <p:nvPr>
            <p:ph type="dt" sz="half" idx="10"/>
          </p:nvPr>
        </p:nvSpPr>
        <p:spPr/>
        <p:txBody>
          <a:bodyPr/>
          <a:lstStyle/>
          <a:p>
            <a:fld id="{075706AC-37BB-42D3-A397-707115B97AF3}" type="datetime1">
              <a:rPr lang="bg-BG" smtClean="0"/>
              <a:t>12.2.2023 г.</a:t>
            </a:fld>
            <a:endParaRPr lang="bg-BG"/>
          </a:p>
        </p:txBody>
      </p:sp>
      <p:sp>
        <p:nvSpPr>
          <p:cNvPr id="6" name="Footer Placeholder 5">
            <a:extLst>
              <a:ext uri="{FF2B5EF4-FFF2-40B4-BE49-F238E27FC236}">
                <a16:creationId xmlns:a16="http://schemas.microsoft.com/office/drawing/2014/main" id="{CB3848D0-1173-22BB-A142-D34DB77FD09C}"/>
              </a:ext>
            </a:extLst>
          </p:cNvPr>
          <p:cNvSpPr>
            <a:spLocks noGrp="1"/>
          </p:cNvSpPr>
          <p:nvPr>
            <p:ph type="ftr" sz="quarter" idx="11"/>
          </p:nvPr>
        </p:nvSpPr>
        <p:spPr/>
        <p:txBody>
          <a:bodyPr/>
          <a:lstStyle/>
          <a:p>
            <a:endParaRPr lang="bg-BG"/>
          </a:p>
        </p:txBody>
      </p:sp>
      <p:sp>
        <p:nvSpPr>
          <p:cNvPr id="7" name="Slide Number Placeholder 6">
            <a:extLst>
              <a:ext uri="{FF2B5EF4-FFF2-40B4-BE49-F238E27FC236}">
                <a16:creationId xmlns:a16="http://schemas.microsoft.com/office/drawing/2014/main" id="{2E37EDDF-CCC2-171E-6E97-C6CCA565337A}"/>
              </a:ext>
            </a:extLst>
          </p:cNvPr>
          <p:cNvSpPr>
            <a:spLocks noGrp="1"/>
          </p:cNvSpPr>
          <p:nvPr>
            <p:ph type="sldNum" sz="quarter" idx="12"/>
          </p:nvPr>
        </p:nvSpPr>
        <p:spPr/>
        <p:txBody>
          <a:bodyPr/>
          <a:lstStyle/>
          <a:p>
            <a:fld id="{FC516F5A-AF5A-416E-8BD9-6EDA21B451E3}" type="slidenum">
              <a:rPr lang="bg-BG" smtClean="0"/>
              <a:t>‹#›</a:t>
            </a:fld>
            <a:endParaRPr lang="bg-BG"/>
          </a:p>
        </p:txBody>
      </p:sp>
    </p:spTree>
    <p:extLst>
      <p:ext uri="{BB962C8B-B14F-4D97-AF65-F5344CB8AC3E}">
        <p14:creationId xmlns:p14="http://schemas.microsoft.com/office/powerpoint/2010/main" val="11925709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88281-9A22-8526-A59D-FF589C6F96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bg-BG"/>
          </a:p>
        </p:txBody>
      </p:sp>
      <p:sp>
        <p:nvSpPr>
          <p:cNvPr id="3" name="Picture Placeholder 2">
            <a:extLst>
              <a:ext uri="{FF2B5EF4-FFF2-40B4-BE49-F238E27FC236}">
                <a16:creationId xmlns:a16="http://schemas.microsoft.com/office/drawing/2014/main" id="{A2B3A960-C6C4-FCDF-6044-70CE97F76A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bg-BG"/>
          </a:p>
        </p:txBody>
      </p:sp>
      <p:sp>
        <p:nvSpPr>
          <p:cNvPr id="4" name="Text Placeholder 3">
            <a:extLst>
              <a:ext uri="{FF2B5EF4-FFF2-40B4-BE49-F238E27FC236}">
                <a16:creationId xmlns:a16="http://schemas.microsoft.com/office/drawing/2014/main" id="{E07A7C8C-0647-E11A-7D2B-B62E8B41A9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6682C2-44C3-1E15-F1C1-998634BB23C4}"/>
              </a:ext>
            </a:extLst>
          </p:cNvPr>
          <p:cNvSpPr>
            <a:spLocks noGrp="1"/>
          </p:cNvSpPr>
          <p:nvPr>
            <p:ph type="dt" sz="half" idx="10"/>
          </p:nvPr>
        </p:nvSpPr>
        <p:spPr/>
        <p:txBody>
          <a:bodyPr/>
          <a:lstStyle/>
          <a:p>
            <a:fld id="{A1EF3680-B0B6-4454-A9C8-5625B13FCB75}" type="datetime1">
              <a:rPr lang="bg-BG" smtClean="0"/>
              <a:t>12.2.2023 г.</a:t>
            </a:fld>
            <a:endParaRPr lang="bg-BG"/>
          </a:p>
        </p:txBody>
      </p:sp>
      <p:sp>
        <p:nvSpPr>
          <p:cNvPr id="6" name="Footer Placeholder 5">
            <a:extLst>
              <a:ext uri="{FF2B5EF4-FFF2-40B4-BE49-F238E27FC236}">
                <a16:creationId xmlns:a16="http://schemas.microsoft.com/office/drawing/2014/main" id="{9A72B7C7-62A5-0234-C0AF-41E548067704}"/>
              </a:ext>
            </a:extLst>
          </p:cNvPr>
          <p:cNvSpPr>
            <a:spLocks noGrp="1"/>
          </p:cNvSpPr>
          <p:nvPr>
            <p:ph type="ftr" sz="quarter" idx="11"/>
          </p:nvPr>
        </p:nvSpPr>
        <p:spPr/>
        <p:txBody>
          <a:bodyPr/>
          <a:lstStyle/>
          <a:p>
            <a:endParaRPr lang="bg-BG"/>
          </a:p>
        </p:txBody>
      </p:sp>
      <p:sp>
        <p:nvSpPr>
          <p:cNvPr id="7" name="Slide Number Placeholder 6">
            <a:extLst>
              <a:ext uri="{FF2B5EF4-FFF2-40B4-BE49-F238E27FC236}">
                <a16:creationId xmlns:a16="http://schemas.microsoft.com/office/drawing/2014/main" id="{B922C347-05CE-5D2C-D658-0829E64AEAF1}"/>
              </a:ext>
            </a:extLst>
          </p:cNvPr>
          <p:cNvSpPr>
            <a:spLocks noGrp="1"/>
          </p:cNvSpPr>
          <p:nvPr>
            <p:ph type="sldNum" sz="quarter" idx="12"/>
          </p:nvPr>
        </p:nvSpPr>
        <p:spPr/>
        <p:txBody>
          <a:bodyPr/>
          <a:lstStyle/>
          <a:p>
            <a:fld id="{FC516F5A-AF5A-416E-8BD9-6EDA21B451E3}" type="slidenum">
              <a:rPr lang="bg-BG" smtClean="0"/>
              <a:t>‹#›</a:t>
            </a:fld>
            <a:endParaRPr lang="bg-BG"/>
          </a:p>
        </p:txBody>
      </p:sp>
    </p:spTree>
    <p:extLst>
      <p:ext uri="{BB962C8B-B14F-4D97-AF65-F5344CB8AC3E}">
        <p14:creationId xmlns:p14="http://schemas.microsoft.com/office/powerpoint/2010/main" val="3077291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5628BB-C35D-2563-392C-D37CA796AD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bg-BG"/>
          </a:p>
        </p:txBody>
      </p:sp>
      <p:sp>
        <p:nvSpPr>
          <p:cNvPr id="3" name="Text Placeholder 2">
            <a:extLst>
              <a:ext uri="{FF2B5EF4-FFF2-40B4-BE49-F238E27FC236}">
                <a16:creationId xmlns:a16="http://schemas.microsoft.com/office/drawing/2014/main" id="{EFF0711B-ED88-808F-DD53-E8EA140805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Date Placeholder 3">
            <a:extLst>
              <a:ext uri="{FF2B5EF4-FFF2-40B4-BE49-F238E27FC236}">
                <a16:creationId xmlns:a16="http://schemas.microsoft.com/office/drawing/2014/main" id="{9C14E862-F5CE-053E-F682-C625D69F71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227187-52B6-4225-A928-F91C3DAEF090}" type="datetime1">
              <a:rPr lang="bg-BG" smtClean="0"/>
              <a:t>12.2.2023 г.</a:t>
            </a:fld>
            <a:endParaRPr lang="bg-BG"/>
          </a:p>
        </p:txBody>
      </p:sp>
      <p:sp>
        <p:nvSpPr>
          <p:cNvPr id="5" name="Footer Placeholder 4">
            <a:extLst>
              <a:ext uri="{FF2B5EF4-FFF2-40B4-BE49-F238E27FC236}">
                <a16:creationId xmlns:a16="http://schemas.microsoft.com/office/drawing/2014/main" id="{939F4156-48CA-6BA8-7F9D-EA93A7759D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bg-BG"/>
          </a:p>
        </p:txBody>
      </p:sp>
      <p:sp>
        <p:nvSpPr>
          <p:cNvPr id="6" name="Slide Number Placeholder 5">
            <a:extLst>
              <a:ext uri="{FF2B5EF4-FFF2-40B4-BE49-F238E27FC236}">
                <a16:creationId xmlns:a16="http://schemas.microsoft.com/office/drawing/2014/main" id="{19A6C177-EBFA-C070-72C5-A1CD61FA620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16F5A-AF5A-416E-8BD9-6EDA21B451E3}" type="slidenum">
              <a:rPr lang="bg-BG" smtClean="0"/>
              <a:t>‹#›</a:t>
            </a:fld>
            <a:endParaRPr lang="bg-BG"/>
          </a:p>
        </p:txBody>
      </p:sp>
    </p:spTree>
    <p:extLst>
      <p:ext uri="{BB962C8B-B14F-4D97-AF65-F5344CB8AC3E}">
        <p14:creationId xmlns:p14="http://schemas.microsoft.com/office/powerpoint/2010/main" val="177255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43392-9E82-9FE1-B0A9-29EBF4DCE69C}"/>
              </a:ext>
            </a:extLst>
          </p:cNvPr>
          <p:cNvSpPr>
            <a:spLocks noGrp="1"/>
          </p:cNvSpPr>
          <p:nvPr>
            <p:ph type="ctrTitle"/>
          </p:nvPr>
        </p:nvSpPr>
        <p:spPr/>
        <p:txBody>
          <a:bodyPr>
            <a:normAutofit/>
          </a:bodyPr>
          <a:lstStyle/>
          <a:p>
            <a:r>
              <a:rPr lang="ru-RU" err="1">
                <a:latin typeface="Uni Sans-Trial SemiBold" panose="00000500000000000000" pitchFamily="50" charset="-52"/>
              </a:rPr>
              <a:t>Инфраструктурни</a:t>
            </a:r>
            <a:r>
              <a:rPr lang="ru-RU">
                <a:latin typeface="Uni Sans-Trial SemiBold" panose="00000500000000000000" pitchFamily="50" charset="-52"/>
              </a:rPr>
              <a:t> решения за </a:t>
            </a:r>
            <a:r>
              <a:rPr lang="ru-RU">
                <a:solidFill>
                  <a:srgbClr val="0066CC"/>
                </a:solidFill>
                <a:latin typeface="Uni Sans-Trial SemiBold" panose="00000500000000000000" pitchFamily="50" charset="-52"/>
              </a:rPr>
              <a:t>контейнеризация</a:t>
            </a:r>
            <a:endParaRPr lang="bg-BG">
              <a:solidFill>
                <a:srgbClr val="0066CC"/>
              </a:solidFill>
              <a:latin typeface="Uni Sans-Trial SemiBold" panose="00000500000000000000" pitchFamily="50" charset="-52"/>
            </a:endParaRPr>
          </a:p>
        </p:txBody>
      </p:sp>
      <p:sp>
        <p:nvSpPr>
          <p:cNvPr id="4" name="Footer Placeholder 3">
            <a:extLst>
              <a:ext uri="{FF2B5EF4-FFF2-40B4-BE49-F238E27FC236}">
                <a16:creationId xmlns:a16="http://schemas.microsoft.com/office/drawing/2014/main" id="{EC66EB16-8491-2A51-22F7-0E21141EE599}"/>
              </a:ext>
            </a:extLst>
          </p:cNvPr>
          <p:cNvSpPr>
            <a:spLocks noGrp="1"/>
          </p:cNvSpPr>
          <p:nvPr>
            <p:ph type="ftr" sz="quarter" idx="11"/>
          </p:nvPr>
        </p:nvSpPr>
        <p:spPr/>
        <p:txBody>
          <a:bodyPr/>
          <a:lstStyle/>
          <a:p>
            <a:endParaRPr lang="bg-BG"/>
          </a:p>
        </p:txBody>
      </p:sp>
      <p:sp>
        <p:nvSpPr>
          <p:cNvPr id="5" name="Slide Number Placeholder 4">
            <a:extLst>
              <a:ext uri="{FF2B5EF4-FFF2-40B4-BE49-F238E27FC236}">
                <a16:creationId xmlns:a16="http://schemas.microsoft.com/office/drawing/2014/main" id="{25632DB6-5382-CAF3-1CE6-A5DB87E1EA55}"/>
              </a:ext>
            </a:extLst>
          </p:cNvPr>
          <p:cNvSpPr>
            <a:spLocks noGrp="1"/>
          </p:cNvSpPr>
          <p:nvPr>
            <p:ph type="sldNum" sz="quarter" idx="12"/>
          </p:nvPr>
        </p:nvSpPr>
        <p:spPr/>
        <p:txBody>
          <a:bodyPr/>
          <a:lstStyle/>
          <a:p>
            <a:fld id="{FC516F5A-AF5A-416E-8BD9-6EDA21B451E3}" type="slidenum">
              <a:rPr lang="bg-BG" smtClean="0"/>
              <a:t>1</a:t>
            </a:fld>
            <a:endParaRPr lang="bg-BG"/>
          </a:p>
        </p:txBody>
      </p:sp>
    </p:spTree>
    <p:extLst>
      <p:ext uri="{BB962C8B-B14F-4D97-AF65-F5344CB8AC3E}">
        <p14:creationId xmlns:p14="http://schemas.microsoft.com/office/powerpoint/2010/main" val="13932516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0EC5C-6D02-7943-4EF5-602BAF8B0D23}"/>
              </a:ext>
            </a:extLst>
          </p:cNvPr>
          <p:cNvSpPr>
            <a:spLocks noGrp="1"/>
          </p:cNvSpPr>
          <p:nvPr>
            <p:ph type="title"/>
          </p:nvPr>
        </p:nvSpPr>
        <p:spPr>
          <a:xfrm>
            <a:off x="0" y="365125"/>
            <a:ext cx="12192000" cy="682137"/>
          </a:xfrm>
        </p:spPr>
        <p:txBody>
          <a:bodyPr>
            <a:normAutofit fontScale="90000"/>
          </a:bodyPr>
          <a:lstStyle/>
          <a:p>
            <a:pPr algn="ctr"/>
            <a:r>
              <a:rPr lang="en-US">
                <a:latin typeface="Uni Sans-Trial SemiBold" panose="00000500000000000000" pitchFamily="50" charset="-52"/>
              </a:rPr>
              <a:t>Virtual Machines vs Containers</a:t>
            </a:r>
          </a:p>
        </p:txBody>
      </p:sp>
      <p:sp>
        <p:nvSpPr>
          <p:cNvPr id="4" name="Footer Placeholder 3">
            <a:extLst>
              <a:ext uri="{FF2B5EF4-FFF2-40B4-BE49-F238E27FC236}">
                <a16:creationId xmlns:a16="http://schemas.microsoft.com/office/drawing/2014/main" id="{F187F071-4BC6-3011-0A29-49A98F2C382D}"/>
              </a:ext>
            </a:extLst>
          </p:cNvPr>
          <p:cNvSpPr>
            <a:spLocks noGrp="1"/>
          </p:cNvSpPr>
          <p:nvPr>
            <p:ph type="ftr" sz="quarter" idx="11"/>
          </p:nvPr>
        </p:nvSpPr>
        <p:spPr/>
        <p:txBody>
          <a:bodyPr/>
          <a:lstStyle/>
          <a:p>
            <a:endParaRPr lang="bg-BG"/>
          </a:p>
        </p:txBody>
      </p:sp>
      <p:sp>
        <p:nvSpPr>
          <p:cNvPr id="5" name="Slide Number Placeholder 4">
            <a:extLst>
              <a:ext uri="{FF2B5EF4-FFF2-40B4-BE49-F238E27FC236}">
                <a16:creationId xmlns:a16="http://schemas.microsoft.com/office/drawing/2014/main" id="{F3C44CD5-3AFA-A1B9-F02D-2FDB2F0434FA}"/>
              </a:ext>
            </a:extLst>
          </p:cNvPr>
          <p:cNvSpPr>
            <a:spLocks noGrp="1"/>
          </p:cNvSpPr>
          <p:nvPr>
            <p:ph type="sldNum" sz="quarter" idx="12"/>
          </p:nvPr>
        </p:nvSpPr>
        <p:spPr/>
        <p:txBody>
          <a:bodyPr/>
          <a:lstStyle/>
          <a:p>
            <a:fld id="{FC516F5A-AF5A-416E-8BD9-6EDA21B451E3}" type="slidenum">
              <a:rPr lang="bg-BG" smtClean="0"/>
              <a:t>10</a:t>
            </a:fld>
            <a:endParaRPr lang="bg-BG"/>
          </a:p>
        </p:txBody>
      </p:sp>
      <p:grpSp>
        <p:nvGrpSpPr>
          <p:cNvPr id="3" name="Group 2">
            <a:extLst>
              <a:ext uri="{FF2B5EF4-FFF2-40B4-BE49-F238E27FC236}">
                <a16:creationId xmlns:a16="http://schemas.microsoft.com/office/drawing/2014/main" id="{63CD1184-7476-86A7-9357-3C9F04FF35F2}"/>
              </a:ext>
            </a:extLst>
          </p:cNvPr>
          <p:cNvGrpSpPr/>
          <p:nvPr/>
        </p:nvGrpSpPr>
        <p:grpSpPr>
          <a:xfrm>
            <a:off x="2298545" y="1293121"/>
            <a:ext cx="3036469" cy="4435691"/>
            <a:chOff x="2727569" y="1383018"/>
            <a:chExt cx="2698139" cy="3941457"/>
          </a:xfrm>
        </p:grpSpPr>
        <p:sp>
          <p:nvSpPr>
            <p:cNvPr id="6" name="Rectangle: Rounded Corners 5">
              <a:extLst>
                <a:ext uri="{FF2B5EF4-FFF2-40B4-BE49-F238E27FC236}">
                  <a16:creationId xmlns:a16="http://schemas.microsoft.com/office/drawing/2014/main" id="{054F0BAA-6C26-D116-64F5-BC71F68F81B4}"/>
                </a:ext>
              </a:extLst>
            </p:cNvPr>
            <p:cNvSpPr/>
            <p:nvPr/>
          </p:nvSpPr>
          <p:spPr>
            <a:xfrm>
              <a:off x="2727569" y="4642338"/>
              <a:ext cx="2690690" cy="682137"/>
            </a:xfrm>
            <a:prstGeom prst="roundRect">
              <a:avLst/>
            </a:prstGeom>
            <a:solidFill>
              <a:srgbClr val="394867">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t>Infrastructure</a:t>
              </a:r>
              <a:endParaRPr lang="bg-BG"/>
            </a:p>
          </p:txBody>
        </p:sp>
        <p:sp>
          <p:nvSpPr>
            <p:cNvPr id="7" name="Rectangle: Rounded Corners 6">
              <a:extLst>
                <a:ext uri="{FF2B5EF4-FFF2-40B4-BE49-F238E27FC236}">
                  <a16:creationId xmlns:a16="http://schemas.microsoft.com/office/drawing/2014/main" id="{36720464-856D-FC75-1EE3-4058D2CFA535}"/>
                </a:ext>
              </a:extLst>
            </p:cNvPr>
            <p:cNvSpPr/>
            <p:nvPr/>
          </p:nvSpPr>
          <p:spPr>
            <a:xfrm>
              <a:off x="2727569" y="3888154"/>
              <a:ext cx="2690690" cy="682137"/>
            </a:xfrm>
            <a:prstGeom prst="roundRect">
              <a:avLst/>
            </a:prstGeom>
            <a:solidFill>
              <a:schemeClr val="tx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bg-BG"/>
            </a:p>
          </p:txBody>
        </p:sp>
        <p:sp>
          <p:nvSpPr>
            <p:cNvPr id="8" name="Rectangle: Rounded Corners 7">
              <a:extLst>
                <a:ext uri="{FF2B5EF4-FFF2-40B4-BE49-F238E27FC236}">
                  <a16:creationId xmlns:a16="http://schemas.microsoft.com/office/drawing/2014/main" id="{7325AF5B-5523-968A-B481-EBEACFE89A9C}"/>
                </a:ext>
              </a:extLst>
            </p:cNvPr>
            <p:cNvSpPr/>
            <p:nvPr/>
          </p:nvSpPr>
          <p:spPr>
            <a:xfrm>
              <a:off x="2805723" y="3119561"/>
              <a:ext cx="695569" cy="608377"/>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a:t>Guest OS</a:t>
              </a:r>
              <a:endParaRPr lang="bg-BG" sz="1400"/>
            </a:p>
          </p:txBody>
        </p:sp>
        <p:sp>
          <p:nvSpPr>
            <p:cNvPr id="9" name="Rectangle: Rounded Corners 8">
              <a:extLst>
                <a:ext uri="{FF2B5EF4-FFF2-40B4-BE49-F238E27FC236}">
                  <a16:creationId xmlns:a16="http://schemas.microsoft.com/office/drawing/2014/main" id="{021011CC-5760-6C00-D79E-6FACD981D6E9}"/>
                </a:ext>
              </a:extLst>
            </p:cNvPr>
            <p:cNvSpPr/>
            <p:nvPr/>
          </p:nvSpPr>
          <p:spPr>
            <a:xfrm>
              <a:off x="2809631" y="2431076"/>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sz="1600"/>
                <a:t>Bins</a:t>
              </a:r>
              <a:br>
                <a:rPr lang="en-US" sz="1600"/>
              </a:br>
              <a:r>
                <a:rPr lang="en-US" sz="1600"/>
                <a:t>Libs</a:t>
              </a:r>
              <a:endParaRPr lang="bg-BG" sz="1600"/>
            </a:p>
          </p:txBody>
        </p:sp>
        <p:sp>
          <p:nvSpPr>
            <p:cNvPr id="10" name="Rectangle: Rounded Corners 9">
              <a:extLst>
                <a:ext uri="{FF2B5EF4-FFF2-40B4-BE49-F238E27FC236}">
                  <a16:creationId xmlns:a16="http://schemas.microsoft.com/office/drawing/2014/main" id="{E928A6A1-A36E-6528-A838-AA052FBE00C6}"/>
                </a:ext>
              </a:extLst>
            </p:cNvPr>
            <p:cNvSpPr/>
            <p:nvPr/>
          </p:nvSpPr>
          <p:spPr>
            <a:xfrm>
              <a:off x="2805723" y="1766769"/>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t>App</a:t>
              </a:r>
              <a:endParaRPr lang="bg-BG"/>
            </a:p>
          </p:txBody>
        </p:sp>
        <p:sp>
          <p:nvSpPr>
            <p:cNvPr id="11" name="Rectangle 10">
              <a:extLst>
                <a:ext uri="{FF2B5EF4-FFF2-40B4-BE49-F238E27FC236}">
                  <a16:creationId xmlns:a16="http://schemas.microsoft.com/office/drawing/2014/main" id="{D6E40089-0588-ADD3-9669-363AB84314C8}"/>
                </a:ext>
              </a:extLst>
            </p:cNvPr>
            <p:cNvSpPr/>
            <p:nvPr/>
          </p:nvSpPr>
          <p:spPr>
            <a:xfrm>
              <a:off x="2727569" y="1695937"/>
              <a:ext cx="844794" cy="2120170"/>
            </a:xfrm>
            <a:prstGeom prst="rect">
              <a:avLst/>
            </a:prstGeom>
            <a:noFill/>
            <a:ln w="9525" cap="flat" cmpd="sng" algn="ctr">
              <a:solidFill>
                <a:schemeClr val="accent4"/>
              </a:solidFill>
              <a:prstDash val="lgDash"/>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bg-BG"/>
            </a:p>
          </p:txBody>
        </p:sp>
        <p:sp>
          <p:nvSpPr>
            <p:cNvPr id="22" name="TextBox 21">
              <a:extLst>
                <a:ext uri="{FF2B5EF4-FFF2-40B4-BE49-F238E27FC236}">
                  <a16:creationId xmlns:a16="http://schemas.microsoft.com/office/drawing/2014/main" id="{660A6FA6-A515-A09E-346B-E002E5FC24DA}"/>
                </a:ext>
              </a:extLst>
            </p:cNvPr>
            <p:cNvSpPr txBox="1"/>
            <p:nvPr/>
          </p:nvSpPr>
          <p:spPr>
            <a:xfrm>
              <a:off x="2746863" y="4036892"/>
              <a:ext cx="1183481" cy="338554"/>
            </a:xfrm>
            <a:prstGeom prst="rect">
              <a:avLst/>
            </a:prstGeom>
            <a:noFill/>
          </p:spPr>
          <p:txBody>
            <a:bodyPr wrap="square" rtlCol="0">
              <a:spAutoFit/>
            </a:bodyPr>
            <a:lstStyle/>
            <a:p>
              <a:r>
                <a:rPr lang="en-US" sz="1600">
                  <a:solidFill>
                    <a:schemeClr val="bg1"/>
                  </a:solidFill>
                </a:rPr>
                <a:t>Hypervisor</a:t>
              </a:r>
              <a:endParaRPr lang="bg-BG" sz="1600">
                <a:solidFill>
                  <a:schemeClr val="bg1"/>
                </a:solidFill>
              </a:endParaRPr>
            </a:p>
          </p:txBody>
        </p:sp>
        <p:sp>
          <p:nvSpPr>
            <p:cNvPr id="23" name="Rectangle: Rounded Corners 22">
              <a:extLst>
                <a:ext uri="{FF2B5EF4-FFF2-40B4-BE49-F238E27FC236}">
                  <a16:creationId xmlns:a16="http://schemas.microsoft.com/office/drawing/2014/main" id="{3A5DBDF3-BD00-0628-904C-02ED0AF58A11}"/>
                </a:ext>
              </a:extLst>
            </p:cNvPr>
            <p:cNvSpPr/>
            <p:nvPr/>
          </p:nvSpPr>
          <p:spPr>
            <a:xfrm>
              <a:off x="3201683" y="3884885"/>
              <a:ext cx="2214500" cy="687141"/>
            </a:xfrm>
            <a:custGeom>
              <a:avLst/>
              <a:gdLst>
                <a:gd name="connsiteX0" fmla="*/ 0 w 2690690"/>
                <a:gd name="connsiteY0" fmla="*/ 113692 h 682137"/>
                <a:gd name="connsiteX1" fmla="*/ 113692 w 2690690"/>
                <a:gd name="connsiteY1" fmla="*/ 0 h 682137"/>
                <a:gd name="connsiteX2" fmla="*/ 2576998 w 2690690"/>
                <a:gd name="connsiteY2" fmla="*/ 0 h 682137"/>
                <a:gd name="connsiteX3" fmla="*/ 2690690 w 2690690"/>
                <a:gd name="connsiteY3" fmla="*/ 113692 h 682137"/>
                <a:gd name="connsiteX4" fmla="*/ 2690690 w 2690690"/>
                <a:gd name="connsiteY4" fmla="*/ 568445 h 682137"/>
                <a:gd name="connsiteX5" fmla="*/ 2576998 w 2690690"/>
                <a:gd name="connsiteY5" fmla="*/ 682137 h 682137"/>
                <a:gd name="connsiteX6" fmla="*/ 113692 w 2690690"/>
                <a:gd name="connsiteY6" fmla="*/ 682137 h 682137"/>
                <a:gd name="connsiteX7" fmla="*/ 0 w 2690690"/>
                <a:gd name="connsiteY7" fmla="*/ 568445 h 682137"/>
                <a:gd name="connsiteX8" fmla="*/ 0 w 2690690"/>
                <a:gd name="connsiteY8" fmla="*/ 113692 h 682137"/>
                <a:gd name="connsiteX0" fmla="*/ 0 w 2690690"/>
                <a:gd name="connsiteY0" fmla="*/ 113692 h 682137"/>
                <a:gd name="connsiteX1" fmla="*/ 113692 w 2690690"/>
                <a:gd name="connsiteY1" fmla="*/ 0 h 682137"/>
                <a:gd name="connsiteX2" fmla="*/ 2576998 w 2690690"/>
                <a:gd name="connsiteY2" fmla="*/ 0 h 682137"/>
                <a:gd name="connsiteX3" fmla="*/ 2690690 w 2690690"/>
                <a:gd name="connsiteY3" fmla="*/ 113692 h 682137"/>
                <a:gd name="connsiteX4" fmla="*/ 2690690 w 2690690"/>
                <a:gd name="connsiteY4" fmla="*/ 568445 h 682137"/>
                <a:gd name="connsiteX5" fmla="*/ 2576998 w 2690690"/>
                <a:gd name="connsiteY5" fmla="*/ 682137 h 682137"/>
                <a:gd name="connsiteX6" fmla="*/ 113692 w 2690690"/>
                <a:gd name="connsiteY6" fmla="*/ 682137 h 682137"/>
                <a:gd name="connsiteX7" fmla="*/ 1117600 w 2690690"/>
                <a:gd name="connsiteY7" fmla="*/ 451214 h 682137"/>
                <a:gd name="connsiteX8" fmla="*/ 0 w 2690690"/>
                <a:gd name="connsiteY8" fmla="*/ 113692 h 682137"/>
                <a:gd name="connsiteX0" fmla="*/ 1358268 w 2579666"/>
                <a:gd name="connsiteY0" fmla="*/ 90246 h 682137"/>
                <a:gd name="connsiteX1" fmla="*/ 2668 w 2579666"/>
                <a:gd name="connsiteY1" fmla="*/ 0 h 682137"/>
                <a:gd name="connsiteX2" fmla="*/ 2465974 w 2579666"/>
                <a:gd name="connsiteY2" fmla="*/ 0 h 682137"/>
                <a:gd name="connsiteX3" fmla="*/ 2579666 w 2579666"/>
                <a:gd name="connsiteY3" fmla="*/ 113692 h 682137"/>
                <a:gd name="connsiteX4" fmla="*/ 2579666 w 2579666"/>
                <a:gd name="connsiteY4" fmla="*/ 568445 h 682137"/>
                <a:gd name="connsiteX5" fmla="*/ 2465974 w 2579666"/>
                <a:gd name="connsiteY5" fmla="*/ 682137 h 682137"/>
                <a:gd name="connsiteX6" fmla="*/ 2668 w 2579666"/>
                <a:gd name="connsiteY6" fmla="*/ 682137 h 682137"/>
                <a:gd name="connsiteX7" fmla="*/ 1006576 w 2579666"/>
                <a:gd name="connsiteY7" fmla="*/ 451214 h 682137"/>
                <a:gd name="connsiteX8" fmla="*/ 1358268 w 2579666"/>
                <a:gd name="connsiteY8" fmla="*/ 90246 h 682137"/>
                <a:gd name="connsiteX0" fmla="*/ 1358268 w 2579666"/>
                <a:gd name="connsiteY0" fmla="*/ 90246 h 682137"/>
                <a:gd name="connsiteX1" fmla="*/ 1362545 w 2579666"/>
                <a:gd name="connsiteY1" fmla="*/ 31261 h 682137"/>
                <a:gd name="connsiteX2" fmla="*/ 2465974 w 2579666"/>
                <a:gd name="connsiteY2" fmla="*/ 0 h 682137"/>
                <a:gd name="connsiteX3" fmla="*/ 2579666 w 2579666"/>
                <a:gd name="connsiteY3" fmla="*/ 113692 h 682137"/>
                <a:gd name="connsiteX4" fmla="*/ 2579666 w 2579666"/>
                <a:gd name="connsiteY4" fmla="*/ 568445 h 682137"/>
                <a:gd name="connsiteX5" fmla="*/ 2465974 w 2579666"/>
                <a:gd name="connsiteY5" fmla="*/ 682137 h 682137"/>
                <a:gd name="connsiteX6" fmla="*/ 2668 w 2579666"/>
                <a:gd name="connsiteY6" fmla="*/ 682137 h 682137"/>
                <a:gd name="connsiteX7" fmla="*/ 1006576 w 2579666"/>
                <a:gd name="connsiteY7" fmla="*/ 451214 h 682137"/>
                <a:gd name="connsiteX8" fmla="*/ 1358268 w 2579666"/>
                <a:gd name="connsiteY8" fmla="*/ 90246 h 682137"/>
                <a:gd name="connsiteX0" fmla="*/ 1358268 w 2579666"/>
                <a:gd name="connsiteY0" fmla="*/ 90727 h 682618"/>
                <a:gd name="connsiteX1" fmla="*/ 2465974 w 2579666"/>
                <a:gd name="connsiteY1" fmla="*/ 481 h 682618"/>
                <a:gd name="connsiteX2" fmla="*/ 2579666 w 2579666"/>
                <a:gd name="connsiteY2" fmla="*/ 114173 h 682618"/>
                <a:gd name="connsiteX3" fmla="*/ 2579666 w 2579666"/>
                <a:gd name="connsiteY3" fmla="*/ 568926 h 682618"/>
                <a:gd name="connsiteX4" fmla="*/ 2465974 w 2579666"/>
                <a:gd name="connsiteY4" fmla="*/ 682618 h 682618"/>
                <a:gd name="connsiteX5" fmla="*/ 2668 w 2579666"/>
                <a:gd name="connsiteY5" fmla="*/ 682618 h 682618"/>
                <a:gd name="connsiteX6" fmla="*/ 1006576 w 2579666"/>
                <a:gd name="connsiteY6" fmla="*/ 451695 h 682618"/>
                <a:gd name="connsiteX7" fmla="*/ 1358268 w 2579666"/>
                <a:gd name="connsiteY7" fmla="*/ 90727 h 682618"/>
                <a:gd name="connsiteX0" fmla="*/ 1396278 w 2617676"/>
                <a:gd name="connsiteY0" fmla="*/ 90727 h 682618"/>
                <a:gd name="connsiteX1" fmla="*/ 2503984 w 2617676"/>
                <a:gd name="connsiteY1" fmla="*/ 481 h 682618"/>
                <a:gd name="connsiteX2" fmla="*/ 2617676 w 2617676"/>
                <a:gd name="connsiteY2" fmla="*/ 114173 h 682618"/>
                <a:gd name="connsiteX3" fmla="*/ 2617676 w 2617676"/>
                <a:gd name="connsiteY3" fmla="*/ 568926 h 682618"/>
                <a:gd name="connsiteX4" fmla="*/ 2503984 w 2617676"/>
                <a:gd name="connsiteY4" fmla="*/ 682618 h 682618"/>
                <a:gd name="connsiteX5" fmla="*/ 2578 w 2617676"/>
                <a:gd name="connsiteY5" fmla="*/ 673093 h 682618"/>
                <a:gd name="connsiteX6" fmla="*/ 1044586 w 2617676"/>
                <a:gd name="connsiteY6" fmla="*/ 451695 h 682618"/>
                <a:gd name="connsiteX7" fmla="*/ 1396278 w 2617676"/>
                <a:gd name="connsiteY7" fmla="*/ 90727 h 682618"/>
                <a:gd name="connsiteX0" fmla="*/ 1412153 w 2617676"/>
                <a:gd name="connsiteY0" fmla="*/ 32222 h 722538"/>
                <a:gd name="connsiteX1" fmla="*/ 2503984 w 2617676"/>
                <a:gd name="connsiteY1" fmla="*/ 40401 h 722538"/>
                <a:gd name="connsiteX2" fmla="*/ 2617676 w 2617676"/>
                <a:gd name="connsiteY2" fmla="*/ 154093 h 722538"/>
                <a:gd name="connsiteX3" fmla="*/ 2617676 w 2617676"/>
                <a:gd name="connsiteY3" fmla="*/ 608846 h 722538"/>
                <a:gd name="connsiteX4" fmla="*/ 2503984 w 2617676"/>
                <a:gd name="connsiteY4" fmla="*/ 722538 h 722538"/>
                <a:gd name="connsiteX5" fmla="*/ 2578 w 2617676"/>
                <a:gd name="connsiteY5" fmla="*/ 713013 h 722538"/>
                <a:gd name="connsiteX6" fmla="*/ 1044586 w 2617676"/>
                <a:gd name="connsiteY6" fmla="*/ 491615 h 722538"/>
                <a:gd name="connsiteX7" fmla="*/ 1412153 w 2617676"/>
                <a:gd name="connsiteY7" fmla="*/ 32222 h 722538"/>
                <a:gd name="connsiteX0" fmla="*/ 1428575 w 2634098"/>
                <a:gd name="connsiteY0" fmla="*/ 32222 h 722538"/>
                <a:gd name="connsiteX1" fmla="*/ 2520406 w 2634098"/>
                <a:gd name="connsiteY1" fmla="*/ 40401 h 722538"/>
                <a:gd name="connsiteX2" fmla="*/ 2634098 w 2634098"/>
                <a:gd name="connsiteY2" fmla="*/ 154093 h 722538"/>
                <a:gd name="connsiteX3" fmla="*/ 2634098 w 2634098"/>
                <a:gd name="connsiteY3" fmla="*/ 608846 h 722538"/>
                <a:gd name="connsiteX4" fmla="*/ 2520406 w 2634098"/>
                <a:gd name="connsiteY4" fmla="*/ 722538 h 722538"/>
                <a:gd name="connsiteX5" fmla="*/ 19000 w 2634098"/>
                <a:gd name="connsiteY5" fmla="*/ 713013 h 722538"/>
                <a:gd name="connsiteX6" fmla="*/ 1428575 w 2634098"/>
                <a:gd name="connsiteY6" fmla="*/ 32222 h 722538"/>
                <a:gd name="connsiteX0" fmla="*/ 1428575 w 2634098"/>
                <a:gd name="connsiteY0" fmla="*/ 0 h 690316"/>
                <a:gd name="connsiteX1" fmla="*/ 2520406 w 2634098"/>
                <a:gd name="connsiteY1" fmla="*/ 8179 h 690316"/>
                <a:gd name="connsiteX2" fmla="*/ 2634098 w 2634098"/>
                <a:gd name="connsiteY2" fmla="*/ 121871 h 690316"/>
                <a:gd name="connsiteX3" fmla="*/ 2634098 w 2634098"/>
                <a:gd name="connsiteY3" fmla="*/ 576624 h 690316"/>
                <a:gd name="connsiteX4" fmla="*/ 2520406 w 2634098"/>
                <a:gd name="connsiteY4" fmla="*/ 690316 h 690316"/>
                <a:gd name="connsiteX5" fmla="*/ 19000 w 2634098"/>
                <a:gd name="connsiteY5" fmla="*/ 680791 h 690316"/>
                <a:gd name="connsiteX6" fmla="*/ 1428575 w 2634098"/>
                <a:gd name="connsiteY6" fmla="*/ 0 h 690316"/>
                <a:gd name="connsiteX0" fmla="*/ 1429509 w 2635032"/>
                <a:gd name="connsiteY0" fmla="*/ 0 h 690316"/>
                <a:gd name="connsiteX1" fmla="*/ 2521340 w 2635032"/>
                <a:gd name="connsiteY1" fmla="*/ 8179 h 690316"/>
                <a:gd name="connsiteX2" fmla="*/ 2635032 w 2635032"/>
                <a:gd name="connsiteY2" fmla="*/ 121871 h 690316"/>
                <a:gd name="connsiteX3" fmla="*/ 2635032 w 2635032"/>
                <a:gd name="connsiteY3" fmla="*/ 576624 h 690316"/>
                <a:gd name="connsiteX4" fmla="*/ 2521340 w 2635032"/>
                <a:gd name="connsiteY4" fmla="*/ 690316 h 690316"/>
                <a:gd name="connsiteX5" fmla="*/ 19934 w 2635032"/>
                <a:gd name="connsiteY5" fmla="*/ 680791 h 690316"/>
                <a:gd name="connsiteX6" fmla="*/ 1429509 w 2635032"/>
                <a:gd name="connsiteY6" fmla="*/ 0 h 690316"/>
                <a:gd name="connsiteX0" fmla="*/ 1409575 w 2615098"/>
                <a:gd name="connsiteY0" fmla="*/ 0 h 690316"/>
                <a:gd name="connsiteX1" fmla="*/ 2501406 w 2615098"/>
                <a:gd name="connsiteY1" fmla="*/ 8179 h 690316"/>
                <a:gd name="connsiteX2" fmla="*/ 2615098 w 2615098"/>
                <a:gd name="connsiteY2" fmla="*/ 121871 h 690316"/>
                <a:gd name="connsiteX3" fmla="*/ 2615098 w 2615098"/>
                <a:gd name="connsiteY3" fmla="*/ 576624 h 690316"/>
                <a:gd name="connsiteX4" fmla="*/ 2501406 w 2615098"/>
                <a:gd name="connsiteY4" fmla="*/ 690316 h 690316"/>
                <a:gd name="connsiteX5" fmla="*/ 0 w 2615098"/>
                <a:gd name="connsiteY5" fmla="*/ 680791 h 690316"/>
                <a:gd name="connsiteX6" fmla="*/ 1409575 w 2615098"/>
                <a:gd name="connsiteY6" fmla="*/ 0 h 690316"/>
                <a:gd name="connsiteX0" fmla="*/ 1409575 w 2615098"/>
                <a:gd name="connsiteY0" fmla="*/ 0 h 690316"/>
                <a:gd name="connsiteX1" fmla="*/ 2501406 w 2615098"/>
                <a:gd name="connsiteY1" fmla="*/ 8179 h 690316"/>
                <a:gd name="connsiteX2" fmla="*/ 2615098 w 2615098"/>
                <a:gd name="connsiteY2" fmla="*/ 121871 h 690316"/>
                <a:gd name="connsiteX3" fmla="*/ 2615098 w 2615098"/>
                <a:gd name="connsiteY3" fmla="*/ 576624 h 690316"/>
                <a:gd name="connsiteX4" fmla="*/ 2501406 w 2615098"/>
                <a:gd name="connsiteY4" fmla="*/ 690316 h 690316"/>
                <a:gd name="connsiteX5" fmla="*/ 0 w 2615098"/>
                <a:gd name="connsiteY5" fmla="*/ 680791 h 690316"/>
                <a:gd name="connsiteX6" fmla="*/ 1409575 w 2615098"/>
                <a:gd name="connsiteY6" fmla="*/ 0 h 690316"/>
                <a:gd name="connsiteX0" fmla="*/ 2235075 w 2615098"/>
                <a:gd name="connsiteY0" fmla="*/ 17221 h 682137"/>
                <a:gd name="connsiteX1" fmla="*/ 2501406 w 2615098"/>
                <a:gd name="connsiteY1" fmla="*/ 0 h 682137"/>
                <a:gd name="connsiteX2" fmla="*/ 2615098 w 2615098"/>
                <a:gd name="connsiteY2" fmla="*/ 113692 h 682137"/>
                <a:gd name="connsiteX3" fmla="*/ 2615098 w 2615098"/>
                <a:gd name="connsiteY3" fmla="*/ 568445 h 682137"/>
                <a:gd name="connsiteX4" fmla="*/ 2501406 w 2615098"/>
                <a:gd name="connsiteY4" fmla="*/ 682137 h 682137"/>
                <a:gd name="connsiteX5" fmla="*/ 0 w 2615098"/>
                <a:gd name="connsiteY5" fmla="*/ 672612 h 682137"/>
                <a:gd name="connsiteX6" fmla="*/ 2235075 w 2615098"/>
                <a:gd name="connsiteY6" fmla="*/ 17221 h 682137"/>
                <a:gd name="connsiteX0" fmla="*/ 1679450 w 2615098"/>
                <a:gd name="connsiteY0" fmla="*/ 1346 h 682137"/>
                <a:gd name="connsiteX1" fmla="*/ 2501406 w 2615098"/>
                <a:gd name="connsiteY1" fmla="*/ 0 h 682137"/>
                <a:gd name="connsiteX2" fmla="*/ 2615098 w 2615098"/>
                <a:gd name="connsiteY2" fmla="*/ 113692 h 682137"/>
                <a:gd name="connsiteX3" fmla="*/ 2615098 w 2615098"/>
                <a:gd name="connsiteY3" fmla="*/ 568445 h 682137"/>
                <a:gd name="connsiteX4" fmla="*/ 2501406 w 2615098"/>
                <a:gd name="connsiteY4" fmla="*/ 682137 h 682137"/>
                <a:gd name="connsiteX5" fmla="*/ 0 w 2615098"/>
                <a:gd name="connsiteY5" fmla="*/ 672612 h 682137"/>
                <a:gd name="connsiteX6" fmla="*/ 1679450 w 2615098"/>
                <a:gd name="connsiteY6" fmla="*/ 1346 h 682137"/>
                <a:gd name="connsiteX0" fmla="*/ 1796925 w 2615098"/>
                <a:gd name="connsiteY0" fmla="*/ 4521 h 682137"/>
                <a:gd name="connsiteX1" fmla="*/ 2501406 w 2615098"/>
                <a:gd name="connsiteY1" fmla="*/ 0 h 682137"/>
                <a:gd name="connsiteX2" fmla="*/ 2615098 w 2615098"/>
                <a:gd name="connsiteY2" fmla="*/ 113692 h 682137"/>
                <a:gd name="connsiteX3" fmla="*/ 2615098 w 2615098"/>
                <a:gd name="connsiteY3" fmla="*/ 568445 h 682137"/>
                <a:gd name="connsiteX4" fmla="*/ 2501406 w 2615098"/>
                <a:gd name="connsiteY4" fmla="*/ 682137 h 682137"/>
                <a:gd name="connsiteX5" fmla="*/ 0 w 2615098"/>
                <a:gd name="connsiteY5" fmla="*/ 672612 h 682137"/>
                <a:gd name="connsiteX6" fmla="*/ 1796925 w 2615098"/>
                <a:gd name="connsiteY6" fmla="*/ 4521 h 682137"/>
                <a:gd name="connsiteX0" fmla="*/ 1790575 w 2615098"/>
                <a:gd name="connsiteY0" fmla="*/ 0 h 687141"/>
                <a:gd name="connsiteX1" fmla="*/ 2501406 w 2615098"/>
                <a:gd name="connsiteY1" fmla="*/ 5004 h 687141"/>
                <a:gd name="connsiteX2" fmla="*/ 2615098 w 2615098"/>
                <a:gd name="connsiteY2" fmla="*/ 118696 h 687141"/>
                <a:gd name="connsiteX3" fmla="*/ 2615098 w 2615098"/>
                <a:gd name="connsiteY3" fmla="*/ 573449 h 687141"/>
                <a:gd name="connsiteX4" fmla="*/ 2501406 w 2615098"/>
                <a:gd name="connsiteY4" fmla="*/ 687141 h 687141"/>
                <a:gd name="connsiteX5" fmla="*/ 0 w 2615098"/>
                <a:gd name="connsiteY5" fmla="*/ 677616 h 687141"/>
                <a:gd name="connsiteX6" fmla="*/ 1790575 w 2615098"/>
                <a:gd name="connsiteY6" fmla="*/ 0 h 687141"/>
                <a:gd name="connsiteX0" fmla="*/ 1276225 w 2100748"/>
                <a:gd name="connsiteY0" fmla="*/ 0 h 687141"/>
                <a:gd name="connsiteX1" fmla="*/ 1987056 w 2100748"/>
                <a:gd name="connsiteY1" fmla="*/ 5004 h 687141"/>
                <a:gd name="connsiteX2" fmla="*/ 2100748 w 2100748"/>
                <a:gd name="connsiteY2" fmla="*/ 118696 h 687141"/>
                <a:gd name="connsiteX3" fmla="*/ 2100748 w 2100748"/>
                <a:gd name="connsiteY3" fmla="*/ 573449 h 687141"/>
                <a:gd name="connsiteX4" fmla="*/ 1987056 w 2100748"/>
                <a:gd name="connsiteY4" fmla="*/ 687141 h 687141"/>
                <a:gd name="connsiteX5" fmla="*/ 0 w 2100748"/>
                <a:gd name="connsiteY5" fmla="*/ 677616 h 687141"/>
                <a:gd name="connsiteX6" fmla="*/ 1276225 w 2100748"/>
                <a:gd name="connsiteY6" fmla="*/ 0 h 687141"/>
                <a:gd name="connsiteX0" fmla="*/ 1276225 w 2100748"/>
                <a:gd name="connsiteY0" fmla="*/ 0 h 687141"/>
                <a:gd name="connsiteX1" fmla="*/ 1987056 w 2100748"/>
                <a:gd name="connsiteY1" fmla="*/ 5004 h 687141"/>
                <a:gd name="connsiteX2" fmla="*/ 2100748 w 2100748"/>
                <a:gd name="connsiteY2" fmla="*/ 118696 h 687141"/>
                <a:gd name="connsiteX3" fmla="*/ 2100748 w 2100748"/>
                <a:gd name="connsiteY3" fmla="*/ 573449 h 687141"/>
                <a:gd name="connsiteX4" fmla="*/ 1987056 w 2100748"/>
                <a:gd name="connsiteY4" fmla="*/ 687141 h 687141"/>
                <a:gd name="connsiteX5" fmla="*/ 0 w 2100748"/>
                <a:gd name="connsiteY5" fmla="*/ 677616 h 687141"/>
                <a:gd name="connsiteX6" fmla="*/ 1276225 w 2100748"/>
                <a:gd name="connsiteY6" fmla="*/ 0 h 687141"/>
                <a:gd name="connsiteX0" fmla="*/ 1276225 w 2100748"/>
                <a:gd name="connsiteY0" fmla="*/ 0 h 687141"/>
                <a:gd name="connsiteX1" fmla="*/ 1987056 w 2100748"/>
                <a:gd name="connsiteY1" fmla="*/ 5004 h 687141"/>
                <a:gd name="connsiteX2" fmla="*/ 2100748 w 2100748"/>
                <a:gd name="connsiteY2" fmla="*/ 118696 h 687141"/>
                <a:gd name="connsiteX3" fmla="*/ 2100748 w 2100748"/>
                <a:gd name="connsiteY3" fmla="*/ 573449 h 687141"/>
                <a:gd name="connsiteX4" fmla="*/ 1987056 w 2100748"/>
                <a:gd name="connsiteY4" fmla="*/ 687141 h 687141"/>
                <a:gd name="connsiteX5" fmla="*/ 0 w 2100748"/>
                <a:gd name="connsiteY5" fmla="*/ 677616 h 687141"/>
                <a:gd name="connsiteX6" fmla="*/ 1276225 w 2100748"/>
                <a:gd name="connsiteY6" fmla="*/ 0 h 687141"/>
                <a:gd name="connsiteX0" fmla="*/ 1278606 w 2103129"/>
                <a:gd name="connsiteY0" fmla="*/ 0 h 687141"/>
                <a:gd name="connsiteX1" fmla="*/ 1989437 w 2103129"/>
                <a:gd name="connsiteY1" fmla="*/ 5004 h 687141"/>
                <a:gd name="connsiteX2" fmla="*/ 2103129 w 2103129"/>
                <a:gd name="connsiteY2" fmla="*/ 118696 h 687141"/>
                <a:gd name="connsiteX3" fmla="*/ 2103129 w 2103129"/>
                <a:gd name="connsiteY3" fmla="*/ 573449 h 687141"/>
                <a:gd name="connsiteX4" fmla="*/ 1989437 w 2103129"/>
                <a:gd name="connsiteY4" fmla="*/ 687141 h 687141"/>
                <a:gd name="connsiteX5" fmla="*/ 0 w 2103129"/>
                <a:gd name="connsiteY5" fmla="*/ 684759 h 687141"/>
                <a:gd name="connsiteX6" fmla="*/ 1278606 w 2103129"/>
                <a:gd name="connsiteY6" fmla="*/ 0 h 687141"/>
                <a:gd name="connsiteX0" fmla="*/ 1278606 w 2103129"/>
                <a:gd name="connsiteY0" fmla="*/ 0 h 687141"/>
                <a:gd name="connsiteX1" fmla="*/ 1989437 w 2103129"/>
                <a:gd name="connsiteY1" fmla="*/ 5004 h 687141"/>
                <a:gd name="connsiteX2" fmla="*/ 2103129 w 2103129"/>
                <a:gd name="connsiteY2" fmla="*/ 118696 h 687141"/>
                <a:gd name="connsiteX3" fmla="*/ 2103129 w 2103129"/>
                <a:gd name="connsiteY3" fmla="*/ 573449 h 687141"/>
                <a:gd name="connsiteX4" fmla="*/ 1989437 w 2103129"/>
                <a:gd name="connsiteY4" fmla="*/ 687141 h 687141"/>
                <a:gd name="connsiteX5" fmla="*/ 0 w 2103129"/>
                <a:gd name="connsiteY5" fmla="*/ 684759 h 687141"/>
                <a:gd name="connsiteX6" fmla="*/ 1278606 w 2103129"/>
                <a:gd name="connsiteY6" fmla="*/ 0 h 687141"/>
                <a:gd name="connsiteX0" fmla="*/ 1278606 w 2103129"/>
                <a:gd name="connsiteY0" fmla="*/ 0 h 687141"/>
                <a:gd name="connsiteX1" fmla="*/ 1989437 w 2103129"/>
                <a:gd name="connsiteY1" fmla="*/ 5004 h 687141"/>
                <a:gd name="connsiteX2" fmla="*/ 2103129 w 2103129"/>
                <a:gd name="connsiteY2" fmla="*/ 118696 h 687141"/>
                <a:gd name="connsiteX3" fmla="*/ 2103129 w 2103129"/>
                <a:gd name="connsiteY3" fmla="*/ 573449 h 687141"/>
                <a:gd name="connsiteX4" fmla="*/ 1989437 w 2103129"/>
                <a:gd name="connsiteY4" fmla="*/ 687141 h 687141"/>
                <a:gd name="connsiteX5" fmla="*/ 0 w 2103129"/>
                <a:gd name="connsiteY5" fmla="*/ 684759 h 687141"/>
                <a:gd name="connsiteX6" fmla="*/ 1278606 w 2103129"/>
                <a:gd name="connsiteY6" fmla="*/ 0 h 687141"/>
                <a:gd name="connsiteX0" fmla="*/ 1278606 w 2103129"/>
                <a:gd name="connsiteY0" fmla="*/ 0 h 687141"/>
                <a:gd name="connsiteX1" fmla="*/ 1989437 w 2103129"/>
                <a:gd name="connsiteY1" fmla="*/ 5004 h 687141"/>
                <a:gd name="connsiteX2" fmla="*/ 2103129 w 2103129"/>
                <a:gd name="connsiteY2" fmla="*/ 118696 h 687141"/>
                <a:gd name="connsiteX3" fmla="*/ 2103129 w 2103129"/>
                <a:gd name="connsiteY3" fmla="*/ 573449 h 687141"/>
                <a:gd name="connsiteX4" fmla="*/ 1989437 w 2103129"/>
                <a:gd name="connsiteY4" fmla="*/ 687141 h 687141"/>
                <a:gd name="connsiteX5" fmla="*/ 0 w 2103129"/>
                <a:gd name="connsiteY5" fmla="*/ 684759 h 687141"/>
                <a:gd name="connsiteX6" fmla="*/ 1278606 w 2103129"/>
                <a:gd name="connsiteY6" fmla="*/ 0 h 687141"/>
                <a:gd name="connsiteX0" fmla="*/ 1278606 w 2103129"/>
                <a:gd name="connsiteY0" fmla="*/ 0 h 687141"/>
                <a:gd name="connsiteX1" fmla="*/ 1989437 w 2103129"/>
                <a:gd name="connsiteY1" fmla="*/ 5004 h 687141"/>
                <a:gd name="connsiteX2" fmla="*/ 2103129 w 2103129"/>
                <a:gd name="connsiteY2" fmla="*/ 118696 h 687141"/>
                <a:gd name="connsiteX3" fmla="*/ 2103129 w 2103129"/>
                <a:gd name="connsiteY3" fmla="*/ 573449 h 687141"/>
                <a:gd name="connsiteX4" fmla="*/ 1989437 w 2103129"/>
                <a:gd name="connsiteY4" fmla="*/ 687141 h 687141"/>
                <a:gd name="connsiteX5" fmla="*/ 0 w 2103129"/>
                <a:gd name="connsiteY5" fmla="*/ 684759 h 687141"/>
                <a:gd name="connsiteX6" fmla="*/ 1278606 w 2103129"/>
                <a:gd name="connsiteY6" fmla="*/ 0 h 687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03129" h="687141">
                  <a:moveTo>
                    <a:pt x="1278606" y="0"/>
                  </a:moveTo>
                  <a:lnTo>
                    <a:pt x="1989437" y="5004"/>
                  </a:lnTo>
                  <a:cubicBezTo>
                    <a:pt x="2052227" y="5004"/>
                    <a:pt x="2103129" y="55906"/>
                    <a:pt x="2103129" y="118696"/>
                  </a:cubicBezTo>
                  <a:lnTo>
                    <a:pt x="2103129" y="573449"/>
                  </a:lnTo>
                  <a:cubicBezTo>
                    <a:pt x="2103129" y="636239"/>
                    <a:pt x="2052227" y="687141"/>
                    <a:pt x="1989437" y="687141"/>
                  </a:cubicBezTo>
                  <a:lnTo>
                    <a:pt x="0" y="684759"/>
                  </a:lnTo>
                  <a:cubicBezTo>
                    <a:pt x="64884" y="650669"/>
                    <a:pt x="560080" y="461352"/>
                    <a:pt x="1278606" y="0"/>
                  </a:cubicBezTo>
                  <a:close/>
                </a:path>
              </a:pathLst>
            </a:custGeom>
            <a:solidFill>
              <a:schemeClr val="tx2">
                <a:lumMod val="5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a:t>                        Hypervisor </a:t>
              </a:r>
            </a:p>
            <a:p>
              <a:pPr algn="ctr"/>
              <a:r>
                <a:rPr lang="en-US" sz="1600"/>
                <a:t>            Operating System</a:t>
              </a:r>
              <a:endParaRPr lang="bg-BG" sz="1600"/>
            </a:p>
          </p:txBody>
        </p:sp>
        <p:sp>
          <p:nvSpPr>
            <p:cNvPr id="25" name="TextBox 24">
              <a:extLst>
                <a:ext uri="{FF2B5EF4-FFF2-40B4-BE49-F238E27FC236}">
                  <a16:creationId xmlns:a16="http://schemas.microsoft.com/office/drawing/2014/main" id="{D01A0B2D-46DD-0A64-6367-2BB53C2738AB}"/>
                </a:ext>
              </a:extLst>
            </p:cNvPr>
            <p:cNvSpPr txBox="1"/>
            <p:nvPr/>
          </p:nvSpPr>
          <p:spPr>
            <a:xfrm>
              <a:off x="2737094" y="1383112"/>
              <a:ext cx="844794" cy="338554"/>
            </a:xfrm>
            <a:prstGeom prst="rect">
              <a:avLst/>
            </a:prstGeom>
            <a:noFill/>
          </p:spPr>
          <p:txBody>
            <a:bodyPr wrap="square" rtlCol="0">
              <a:spAutoFit/>
            </a:bodyPr>
            <a:lstStyle/>
            <a:p>
              <a:pPr algn="ctr"/>
              <a:r>
                <a:rPr lang="en-US" sz="1600">
                  <a:solidFill>
                    <a:schemeClr val="accent4">
                      <a:lumMod val="75000"/>
                    </a:schemeClr>
                  </a:solidFill>
                </a:rPr>
                <a:t>VM 1</a:t>
              </a:r>
              <a:endParaRPr lang="bg-BG" sz="1600">
                <a:solidFill>
                  <a:schemeClr val="accent4">
                    <a:lumMod val="75000"/>
                  </a:schemeClr>
                </a:solidFill>
              </a:endParaRPr>
            </a:p>
          </p:txBody>
        </p:sp>
        <p:sp>
          <p:nvSpPr>
            <p:cNvPr id="26" name="Rectangle: Rounded Corners 25">
              <a:extLst>
                <a:ext uri="{FF2B5EF4-FFF2-40B4-BE49-F238E27FC236}">
                  <a16:creationId xmlns:a16="http://schemas.microsoft.com/office/drawing/2014/main" id="{47792257-C43C-3C36-774C-1109DF13CE11}"/>
                </a:ext>
              </a:extLst>
            </p:cNvPr>
            <p:cNvSpPr/>
            <p:nvPr/>
          </p:nvSpPr>
          <p:spPr>
            <a:xfrm>
              <a:off x="3724153" y="3119561"/>
              <a:ext cx="695569" cy="608377"/>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a:t>Guest OS</a:t>
              </a:r>
              <a:endParaRPr lang="bg-BG" sz="1400"/>
            </a:p>
          </p:txBody>
        </p:sp>
        <p:sp>
          <p:nvSpPr>
            <p:cNvPr id="27" name="Rectangle: Rounded Corners 26">
              <a:extLst>
                <a:ext uri="{FF2B5EF4-FFF2-40B4-BE49-F238E27FC236}">
                  <a16:creationId xmlns:a16="http://schemas.microsoft.com/office/drawing/2014/main" id="{4DC48DDE-A830-E89C-0D31-2772781CE8F2}"/>
                </a:ext>
              </a:extLst>
            </p:cNvPr>
            <p:cNvSpPr/>
            <p:nvPr/>
          </p:nvSpPr>
          <p:spPr>
            <a:xfrm>
              <a:off x="3728061" y="2431076"/>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sz="1600"/>
                <a:t>Bins</a:t>
              </a:r>
              <a:br>
                <a:rPr lang="en-US" sz="1600"/>
              </a:br>
              <a:r>
                <a:rPr lang="en-US" sz="1600"/>
                <a:t>Libs</a:t>
              </a:r>
              <a:endParaRPr lang="bg-BG" sz="1600"/>
            </a:p>
          </p:txBody>
        </p:sp>
        <p:sp>
          <p:nvSpPr>
            <p:cNvPr id="28" name="Rectangle: Rounded Corners 27">
              <a:extLst>
                <a:ext uri="{FF2B5EF4-FFF2-40B4-BE49-F238E27FC236}">
                  <a16:creationId xmlns:a16="http://schemas.microsoft.com/office/drawing/2014/main" id="{3161DF40-EA47-0FDB-082D-D59182353AA1}"/>
                </a:ext>
              </a:extLst>
            </p:cNvPr>
            <p:cNvSpPr/>
            <p:nvPr/>
          </p:nvSpPr>
          <p:spPr>
            <a:xfrm>
              <a:off x="3724153" y="1766769"/>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t>App</a:t>
              </a:r>
              <a:endParaRPr lang="bg-BG"/>
            </a:p>
          </p:txBody>
        </p:sp>
        <p:sp>
          <p:nvSpPr>
            <p:cNvPr id="29" name="Rectangle 28">
              <a:extLst>
                <a:ext uri="{FF2B5EF4-FFF2-40B4-BE49-F238E27FC236}">
                  <a16:creationId xmlns:a16="http://schemas.microsoft.com/office/drawing/2014/main" id="{06273051-CDD9-9844-15C0-314B1179D584}"/>
                </a:ext>
              </a:extLst>
            </p:cNvPr>
            <p:cNvSpPr/>
            <p:nvPr/>
          </p:nvSpPr>
          <p:spPr>
            <a:xfrm>
              <a:off x="3645999" y="1695937"/>
              <a:ext cx="844794" cy="2120170"/>
            </a:xfrm>
            <a:prstGeom prst="rect">
              <a:avLst/>
            </a:prstGeom>
            <a:noFill/>
            <a:ln w="9525" cap="flat" cmpd="sng" algn="ctr">
              <a:solidFill>
                <a:schemeClr val="accent4"/>
              </a:solidFill>
              <a:prstDash val="lgDash"/>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bg-BG"/>
            </a:p>
          </p:txBody>
        </p:sp>
        <p:sp>
          <p:nvSpPr>
            <p:cNvPr id="30" name="TextBox 29">
              <a:extLst>
                <a:ext uri="{FF2B5EF4-FFF2-40B4-BE49-F238E27FC236}">
                  <a16:creationId xmlns:a16="http://schemas.microsoft.com/office/drawing/2014/main" id="{76100326-BC1F-4D75-BDE5-3E47D65385F7}"/>
                </a:ext>
              </a:extLst>
            </p:cNvPr>
            <p:cNvSpPr txBox="1"/>
            <p:nvPr/>
          </p:nvSpPr>
          <p:spPr>
            <a:xfrm>
              <a:off x="3655524" y="1383112"/>
              <a:ext cx="844794" cy="338554"/>
            </a:xfrm>
            <a:prstGeom prst="rect">
              <a:avLst/>
            </a:prstGeom>
            <a:noFill/>
          </p:spPr>
          <p:txBody>
            <a:bodyPr wrap="square" rtlCol="0">
              <a:spAutoFit/>
            </a:bodyPr>
            <a:lstStyle/>
            <a:p>
              <a:pPr algn="ctr"/>
              <a:r>
                <a:rPr lang="en-US" sz="1600">
                  <a:solidFill>
                    <a:schemeClr val="accent4">
                      <a:lumMod val="75000"/>
                    </a:schemeClr>
                  </a:solidFill>
                </a:rPr>
                <a:t>VM 2</a:t>
              </a:r>
              <a:endParaRPr lang="bg-BG" sz="1600">
                <a:solidFill>
                  <a:schemeClr val="accent4">
                    <a:lumMod val="75000"/>
                  </a:schemeClr>
                </a:solidFill>
              </a:endParaRPr>
            </a:p>
          </p:txBody>
        </p:sp>
        <p:sp>
          <p:nvSpPr>
            <p:cNvPr id="31" name="Rectangle: Rounded Corners 30">
              <a:extLst>
                <a:ext uri="{FF2B5EF4-FFF2-40B4-BE49-F238E27FC236}">
                  <a16:creationId xmlns:a16="http://schemas.microsoft.com/office/drawing/2014/main" id="{94A5C232-2745-A4DA-0253-2458B1B9EF18}"/>
                </a:ext>
              </a:extLst>
            </p:cNvPr>
            <p:cNvSpPr/>
            <p:nvPr/>
          </p:nvSpPr>
          <p:spPr>
            <a:xfrm>
              <a:off x="4649543" y="3119467"/>
              <a:ext cx="695569" cy="608377"/>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400"/>
                <a:t>Guest OS</a:t>
              </a:r>
              <a:endParaRPr lang="bg-BG" sz="1400"/>
            </a:p>
          </p:txBody>
        </p:sp>
        <p:sp>
          <p:nvSpPr>
            <p:cNvPr id="32" name="Rectangle: Rounded Corners 31">
              <a:extLst>
                <a:ext uri="{FF2B5EF4-FFF2-40B4-BE49-F238E27FC236}">
                  <a16:creationId xmlns:a16="http://schemas.microsoft.com/office/drawing/2014/main" id="{845C9071-41F4-FB43-BD31-F46F78E7FB0E}"/>
                </a:ext>
              </a:extLst>
            </p:cNvPr>
            <p:cNvSpPr/>
            <p:nvPr/>
          </p:nvSpPr>
          <p:spPr>
            <a:xfrm>
              <a:off x="4653451" y="2430982"/>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sz="1600"/>
                <a:t>Bins</a:t>
              </a:r>
              <a:br>
                <a:rPr lang="en-US" sz="1600"/>
              </a:br>
              <a:r>
                <a:rPr lang="en-US" sz="1600"/>
                <a:t>Libs</a:t>
              </a:r>
              <a:endParaRPr lang="bg-BG" sz="1600"/>
            </a:p>
          </p:txBody>
        </p:sp>
        <p:sp>
          <p:nvSpPr>
            <p:cNvPr id="33" name="Rectangle: Rounded Corners 32">
              <a:extLst>
                <a:ext uri="{FF2B5EF4-FFF2-40B4-BE49-F238E27FC236}">
                  <a16:creationId xmlns:a16="http://schemas.microsoft.com/office/drawing/2014/main" id="{D7E49D0C-87C1-10B7-215F-6DAF956CF1C2}"/>
                </a:ext>
              </a:extLst>
            </p:cNvPr>
            <p:cNvSpPr/>
            <p:nvPr/>
          </p:nvSpPr>
          <p:spPr>
            <a:xfrm>
              <a:off x="4649543" y="1766675"/>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t>App</a:t>
              </a:r>
              <a:endParaRPr lang="bg-BG"/>
            </a:p>
          </p:txBody>
        </p:sp>
        <p:sp>
          <p:nvSpPr>
            <p:cNvPr id="34" name="Rectangle 33">
              <a:extLst>
                <a:ext uri="{FF2B5EF4-FFF2-40B4-BE49-F238E27FC236}">
                  <a16:creationId xmlns:a16="http://schemas.microsoft.com/office/drawing/2014/main" id="{FE2A294B-2B7A-1F2B-AB10-74C05F8F0B81}"/>
                </a:ext>
              </a:extLst>
            </p:cNvPr>
            <p:cNvSpPr/>
            <p:nvPr/>
          </p:nvSpPr>
          <p:spPr>
            <a:xfrm>
              <a:off x="4571389" y="1695843"/>
              <a:ext cx="844794" cy="2120170"/>
            </a:xfrm>
            <a:prstGeom prst="rect">
              <a:avLst/>
            </a:prstGeom>
            <a:noFill/>
            <a:ln w="9525" cap="flat" cmpd="sng" algn="ctr">
              <a:solidFill>
                <a:schemeClr val="accent4"/>
              </a:solidFill>
              <a:prstDash val="lgDash"/>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bg-BG"/>
            </a:p>
          </p:txBody>
        </p:sp>
        <p:sp>
          <p:nvSpPr>
            <p:cNvPr id="35" name="TextBox 34">
              <a:extLst>
                <a:ext uri="{FF2B5EF4-FFF2-40B4-BE49-F238E27FC236}">
                  <a16:creationId xmlns:a16="http://schemas.microsoft.com/office/drawing/2014/main" id="{DED81DE7-E24C-E68D-BD73-4F5BB7252D54}"/>
                </a:ext>
              </a:extLst>
            </p:cNvPr>
            <p:cNvSpPr txBox="1"/>
            <p:nvPr/>
          </p:nvSpPr>
          <p:spPr>
            <a:xfrm>
              <a:off x="4580914" y="1383018"/>
              <a:ext cx="844794" cy="338554"/>
            </a:xfrm>
            <a:prstGeom prst="rect">
              <a:avLst/>
            </a:prstGeom>
            <a:noFill/>
          </p:spPr>
          <p:txBody>
            <a:bodyPr wrap="square" rtlCol="0">
              <a:spAutoFit/>
            </a:bodyPr>
            <a:lstStyle/>
            <a:p>
              <a:pPr algn="ctr"/>
              <a:r>
                <a:rPr lang="en-US" sz="1600">
                  <a:solidFill>
                    <a:schemeClr val="accent4">
                      <a:lumMod val="75000"/>
                    </a:schemeClr>
                  </a:solidFill>
                </a:rPr>
                <a:t>VM 3</a:t>
              </a:r>
              <a:endParaRPr lang="bg-BG" sz="1600">
                <a:solidFill>
                  <a:schemeClr val="accent4">
                    <a:lumMod val="75000"/>
                  </a:schemeClr>
                </a:solidFill>
              </a:endParaRPr>
            </a:p>
          </p:txBody>
        </p:sp>
      </p:grpSp>
      <p:grpSp>
        <p:nvGrpSpPr>
          <p:cNvPr id="12" name="Group 11">
            <a:extLst>
              <a:ext uri="{FF2B5EF4-FFF2-40B4-BE49-F238E27FC236}">
                <a16:creationId xmlns:a16="http://schemas.microsoft.com/office/drawing/2014/main" id="{9EDFF5C8-2608-D5AF-78FA-DB8732A338DA}"/>
              </a:ext>
            </a:extLst>
          </p:cNvPr>
          <p:cNvGrpSpPr/>
          <p:nvPr/>
        </p:nvGrpSpPr>
        <p:grpSpPr>
          <a:xfrm>
            <a:off x="6448593" y="1266095"/>
            <a:ext cx="3223582" cy="4462717"/>
            <a:chOff x="6533051" y="1383018"/>
            <a:chExt cx="2847057" cy="3941457"/>
          </a:xfrm>
        </p:grpSpPr>
        <p:sp>
          <p:nvSpPr>
            <p:cNvPr id="36" name="Rectangle: Rounded Corners 35">
              <a:extLst>
                <a:ext uri="{FF2B5EF4-FFF2-40B4-BE49-F238E27FC236}">
                  <a16:creationId xmlns:a16="http://schemas.microsoft.com/office/drawing/2014/main" id="{306971CD-4271-BA1D-B37A-24F1B4A6C67C}"/>
                </a:ext>
              </a:extLst>
            </p:cNvPr>
            <p:cNvSpPr/>
            <p:nvPr/>
          </p:nvSpPr>
          <p:spPr>
            <a:xfrm>
              <a:off x="6592399" y="4642338"/>
              <a:ext cx="2690690" cy="682137"/>
            </a:xfrm>
            <a:prstGeom prst="roundRect">
              <a:avLst/>
            </a:prstGeom>
            <a:solidFill>
              <a:srgbClr val="394867">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t>Infrastructure</a:t>
              </a:r>
              <a:endParaRPr lang="bg-BG"/>
            </a:p>
          </p:txBody>
        </p:sp>
        <p:sp>
          <p:nvSpPr>
            <p:cNvPr id="37" name="Rectangle: Rounded Corners 36">
              <a:extLst>
                <a:ext uri="{FF2B5EF4-FFF2-40B4-BE49-F238E27FC236}">
                  <a16:creationId xmlns:a16="http://schemas.microsoft.com/office/drawing/2014/main" id="{BC5E3E95-1F4C-41F7-AB0A-831D413BBEF3}"/>
                </a:ext>
              </a:extLst>
            </p:cNvPr>
            <p:cNvSpPr/>
            <p:nvPr/>
          </p:nvSpPr>
          <p:spPr>
            <a:xfrm>
              <a:off x="6592399" y="3888154"/>
              <a:ext cx="2690690" cy="682137"/>
            </a:xfrm>
            <a:prstGeom prst="roundRect">
              <a:avLst/>
            </a:prstGeom>
            <a:solidFill>
              <a:schemeClr val="accent1">
                <a:lumMod val="5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t>Operating System</a:t>
              </a:r>
              <a:endParaRPr lang="bg-BG"/>
            </a:p>
          </p:txBody>
        </p:sp>
        <p:sp>
          <p:nvSpPr>
            <p:cNvPr id="39" name="Rectangle: Rounded Corners 38">
              <a:extLst>
                <a:ext uri="{FF2B5EF4-FFF2-40B4-BE49-F238E27FC236}">
                  <a16:creationId xmlns:a16="http://schemas.microsoft.com/office/drawing/2014/main" id="{8BFF9575-1D62-ECA9-775B-676E9BF9C42B}"/>
                </a:ext>
              </a:extLst>
            </p:cNvPr>
            <p:cNvSpPr/>
            <p:nvPr/>
          </p:nvSpPr>
          <p:spPr>
            <a:xfrm>
              <a:off x="6676536" y="2465039"/>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sz="1600"/>
                <a:t>Bins</a:t>
              </a:r>
              <a:br>
                <a:rPr lang="en-US" sz="1600"/>
              </a:br>
              <a:r>
                <a:rPr lang="en-US" sz="1600"/>
                <a:t>Libs</a:t>
              </a:r>
              <a:endParaRPr lang="bg-BG" sz="1600"/>
            </a:p>
          </p:txBody>
        </p:sp>
        <p:sp>
          <p:nvSpPr>
            <p:cNvPr id="40" name="Rectangle: Rounded Corners 39">
              <a:extLst>
                <a:ext uri="{FF2B5EF4-FFF2-40B4-BE49-F238E27FC236}">
                  <a16:creationId xmlns:a16="http://schemas.microsoft.com/office/drawing/2014/main" id="{D95F021E-9F7F-43E5-7238-8282510ED98F}"/>
                </a:ext>
              </a:extLst>
            </p:cNvPr>
            <p:cNvSpPr/>
            <p:nvPr/>
          </p:nvSpPr>
          <p:spPr>
            <a:xfrm>
              <a:off x="6676536" y="1766675"/>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t>App</a:t>
              </a:r>
              <a:endParaRPr lang="bg-BG"/>
            </a:p>
          </p:txBody>
        </p:sp>
        <p:sp>
          <p:nvSpPr>
            <p:cNvPr id="41" name="Rectangle 40">
              <a:extLst>
                <a:ext uri="{FF2B5EF4-FFF2-40B4-BE49-F238E27FC236}">
                  <a16:creationId xmlns:a16="http://schemas.microsoft.com/office/drawing/2014/main" id="{8D979939-6C15-B1E6-1026-CD40715DE227}"/>
                </a:ext>
              </a:extLst>
            </p:cNvPr>
            <p:cNvSpPr/>
            <p:nvPr/>
          </p:nvSpPr>
          <p:spPr>
            <a:xfrm>
              <a:off x="6592399" y="1695843"/>
              <a:ext cx="844794" cy="1423624"/>
            </a:xfrm>
            <a:prstGeom prst="rect">
              <a:avLst/>
            </a:prstGeom>
            <a:noFill/>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bg-BG"/>
            </a:p>
          </p:txBody>
        </p:sp>
        <p:sp>
          <p:nvSpPr>
            <p:cNvPr id="44" name="TextBox 43">
              <a:extLst>
                <a:ext uri="{FF2B5EF4-FFF2-40B4-BE49-F238E27FC236}">
                  <a16:creationId xmlns:a16="http://schemas.microsoft.com/office/drawing/2014/main" id="{58406236-0046-565E-5790-2D61DC931F01}"/>
                </a:ext>
              </a:extLst>
            </p:cNvPr>
            <p:cNvSpPr txBox="1"/>
            <p:nvPr/>
          </p:nvSpPr>
          <p:spPr>
            <a:xfrm>
              <a:off x="6533051" y="1383112"/>
              <a:ext cx="1004887" cy="307777"/>
            </a:xfrm>
            <a:prstGeom prst="rect">
              <a:avLst/>
            </a:prstGeom>
            <a:noFill/>
          </p:spPr>
          <p:txBody>
            <a:bodyPr wrap="square" rtlCol="0">
              <a:spAutoFit/>
            </a:bodyPr>
            <a:lstStyle/>
            <a:p>
              <a:pPr algn="ctr"/>
              <a:r>
                <a:rPr lang="en-US" sz="1600">
                  <a:solidFill>
                    <a:srgbClr val="0066CC"/>
                  </a:solidFill>
                </a:rPr>
                <a:t>Container</a:t>
              </a:r>
              <a:endParaRPr lang="bg-BG" sz="1400">
                <a:solidFill>
                  <a:srgbClr val="0066CC"/>
                </a:solidFill>
              </a:endParaRPr>
            </a:p>
          </p:txBody>
        </p:sp>
        <p:sp>
          <p:nvSpPr>
            <p:cNvPr id="55" name="Rectangle: Rounded Corners 54">
              <a:extLst>
                <a:ext uri="{FF2B5EF4-FFF2-40B4-BE49-F238E27FC236}">
                  <a16:creationId xmlns:a16="http://schemas.microsoft.com/office/drawing/2014/main" id="{79FC9A16-7A42-64F6-92D6-B97A66E8B0C1}"/>
                </a:ext>
              </a:extLst>
            </p:cNvPr>
            <p:cNvSpPr/>
            <p:nvPr/>
          </p:nvSpPr>
          <p:spPr>
            <a:xfrm>
              <a:off x="6601924" y="3209454"/>
              <a:ext cx="2690690" cy="603026"/>
            </a:xfrm>
            <a:prstGeom prst="roundRect">
              <a:avLst/>
            </a:prstGeom>
            <a:solidFill>
              <a:srgbClr val="0066CC">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t>Container Engine</a:t>
              </a:r>
              <a:endParaRPr lang="bg-BG"/>
            </a:p>
          </p:txBody>
        </p:sp>
        <p:sp>
          <p:nvSpPr>
            <p:cNvPr id="56" name="Rectangle: Rounded Corners 55">
              <a:extLst>
                <a:ext uri="{FF2B5EF4-FFF2-40B4-BE49-F238E27FC236}">
                  <a16:creationId xmlns:a16="http://schemas.microsoft.com/office/drawing/2014/main" id="{EE859E5D-51B8-1D20-64DB-5E0E25D78418}"/>
                </a:ext>
              </a:extLst>
            </p:cNvPr>
            <p:cNvSpPr/>
            <p:nvPr/>
          </p:nvSpPr>
          <p:spPr>
            <a:xfrm>
              <a:off x="8529881" y="2460085"/>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sz="1600"/>
                <a:t>Bins</a:t>
              </a:r>
              <a:br>
                <a:rPr lang="en-US" sz="1600"/>
              </a:br>
              <a:r>
                <a:rPr lang="en-US" sz="1600"/>
                <a:t>Libs</a:t>
              </a:r>
              <a:endParaRPr lang="bg-BG" sz="1600"/>
            </a:p>
          </p:txBody>
        </p:sp>
        <p:sp>
          <p:nvSpPr>
            <p:cNvPr id="57" name="Rectangle: Rounded Corners 56">
              <a:extLst>
                <a:ext uri="{FF2B5EF4-FFF2-40B4-BE49-F238E27FC236}">
                  <a16:creationId xmlns:a16="http://schemas.microsoft.com/office/drawing/2014/main" id="{1EAF14BC-E37D-1DEC-6FF6-F9F579ED79F9}"/>
                </a:ext>
              </a:extLst>
            </p:cNvPr>
            <p:cNvSpPr/>
            <p:nvPr/>
          </p:nvSpPr>
          <p:spPr>
            <a:xfrm>
              <a:off x="8529881" y="1761721"/>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t>App</a:t>
              </a:r>
              <a:endParaRPr lang="bg-BG"/>
            </a:p>
          </p:txBody>
        </p:sp>
        <p:sp>
          <p:nvSpPr>
            <p:cNvPr id="58" name="Rectangle 57">
              <a:extLst>
                <a:ext uri="{FF2B5EF4-FFF2-40B4-BE49-F238E27FC236}">
                  <a16:creationId xmlns:a16="http://schemas.microsoft.com/office/drawing/2014/main" id="{DCC0B7F1-E53C-195D-F840-819CB36213F5}"/>
                </a:ext>
              </a:extLst>
            </p:cNvPr>
            <p:cNvSpPr/>
            <p:nvPr/>
          </p:nvSpPr>
          <p:spPr>
            <a:xfrm>
              <a:off x="8445744" y="1690889"/>
              <a:ext cx="844794" cy="1423624"/>
            </a:xfrm>
            <a:prstGeom prst="rect">
              <a:avLst/>
            </a:prstGeom>
            <a:noFill/>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bg-BG"/>
            </a:p>
          </p:txBody>
        </p:sp>
        <p:sp>
          <p:nvSpPr>
            <p:cNvPr id="59" name="Rectangle: Rounded Corners 58">
              <a:extLst>
                <a:ext uri="{FF2B5EF4-FFF2-40B4-BE49-F238E27FC236}">
                  <a16:creationId xmlns:a16="http://schemas.microsoft.com/office/drawing/2014/main" id="{8B08E2CD-DB51-5D72-B830-D8BE5524A593}"/>
                </a:ext>
              </a:extLst>
            </p:cNvPr>
            <p:cNvSpPr/>
            <p:nvPr/>
          </p:nvSpPr>
          <p:spPr>
            <a:xfrm>
              <a:off x="7603208" y="2460085"/>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sz="1600"/>
                <a:t>Bins</a:t>
              </a:r>
              <a:br>
                <a:rPr lang="en-US" sz="1600"/>
              </a:br>
              <a:r>
                <a:rPr lang="en-US" sz="1600"/>
                <a:t>Libs</a:t>
              </a:r>
              <a:endParaRPr lang="bg-BG" sz="1600"/>
            </a:p>
          </p:txBody>
        </p:sp>
        <p:sp>
          <p:nvSpPr>
            <p:cNvPr id="60" name="Rectangle: Rounded Corners 59">
              <a:extLst>
                <a:ext uri="{FF2B5EF4-FFF2-40B4-BE49-F238E27FC236}">
                  <a16:creationId xmlns:a16="http://schemas.microsoft.com/office/drawing/2014/main" id="{6272F78F-E44E-9E31-16FB-3256414FBAD7}"/>
                </a:ext>
              </a:extLst>
            </p:cNvPr>
            <p:cNvSpPr/>
            <p:nvPr/>
          </p:nvSpPr>
          <p:spPr>
            <a:xfrm>
              <a:off x="7603208" y="1761721"/>
              <a:ext cx="695569" cy="608377"/>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t>App</a:t>
              </a:r>
              <a:endParaRPr lang="bg-BG"/>
            </a:p>
          </p:txBody>
        </p:sp>
        <p:sp>
          <p:nvSpPr>
            <p:cNvPr id="61" name="Rectangle 60">
              <a:extLst>
                <a:ext uri="{FF2B5EF4-FFF2-40B4-BE49-F238E27FC236}">
                  <a16:creationId xmlns:a16="http://schemas.microsoft.com/office/drawing/2014/main" id="{E6672C22-A144-763C-79D1-61D1BEE72D22}"/>
                </a:ext>
              </a:extLst>
            </p:cNvPr>
            <p:cNvSpPr/>
            <p:nvPr/>
          </p:nvSpPr>
          <p:spPr>
            <a:xfrm>
              <a:off x="7519071" y="1690889"/>
              <a:ext cx="844794" cy="1423624"/>
            </a:xfrm>
            <a:prstGeom prst="rect">
              <a:avLst/>
            </a:prstGeom>
            <a:noFill/>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bg-BG"/>
            </a:p>
          </p:txBody>
        </p:sp>
        <p:sp>
          <p:nvSpPr>
            <p:cNvPr id="62" name="TextBox 61">
              <a:extLst>
                <a:ext uri="{FF2B5EF4-FFF2-40B4-BE49-F238E27FC236}">
                  <a16:creationId xmlns:a16="http://schemas.microsoft.com/office/drawing/2014/main" id="{15738B3F-064E-506E-142D-BE40668ECE7C}"/>
                </a:ext>
              </a:extLst>
            </p:cNvPr>
            <p:cNvSpPr txBox="1"/>
            <p:nvPr/>
          </p:nvSpPr>
          <p:spPr>
            <a:xfrm>
              <a:off x="7450747" y="1383111"/>
              <a:ext cx="1004887" cy="307777"/>
            </a:xfrm>
            <a:prstGeom prst="rect">
              <a:avLst/>
            </a:prstGeom>
            <a:noFill/>
          </p:spPr>
          <p:txBody>
            <a:bodyPr wrap="square" rtlCol="0">
              <a:spAutoFit/>
            </a:bodyPr>
            <a:lstStyle/>
            <a:p>
              <a:pPr algn="ctr"/>
              <a:r>
                <a:rPr lang="en-US" sz="1600">
                  <a:solidFill>
                    <a:srgbClr val="0066CC"/>
                  </a:solidFill>
                </a:rPr>
                <a:t>Container</a:t>
              </a:r>
              <a:endParaRPr lang="bg-BG" sz="1400">
                <a:solidFill>
                  <a:srgbClr val="0066CC"/>
                </a:solidFill>
              </a:endParaRPr>
            </a:p>
          </p:txBody>
        </p:sp>
        <p:sp>
          <p:nvSpPr>
            <p:cNvPr id="63" name="TextBox 62">
              <a:extLst>
                <a:ext uri="{FF2B5EF4-FFF2-40B4-BE49-F238E27FC236}">
                  <a16:creationId xmlns:a16="http://schemas.microsoft.com/office/drawing/2014/main" id="{BC00FAFA-8928-1E16-F0EC-30C9188620E2}"/>
                </a:ext>
              </a:extLst>
            </p:cNvPr>
            <p:cNvSpPr txBox="1"/>
            <p:nvPr/>
          </p:nvSpPr>
          <p:spPr>
            <a:xfrm>
              <a:off x="8375221" y="1383018"/>
              <a:ext cx="1004887" cy="307777"/>
            </a:xfrm>
            <a:prstGeom prst="rect">
              <a:avLst/>
            </a:prstGeom>
            <a:noFill/>
          </p:spPr>
          <p:txBody>
            <a:bodyPr wrap="square" rtlCol="0">
              <a:spAutoFit/>
            </a:bodyPr>
            <a:lstStyle/>
            <a:p>
              <a:pPr algn="ctr"/>
              <a:r>
                <a:rPr lang="en-US" sz="1600">
                  <a:solidFill>
                    <a:srgbClr val="0066CC"/>
                  </a:solidFill>
                </a:rPr>
                <a:t>Container</a:t>
              </a:r>
              <a:endParaRPr lang="bg-BG" sz="1400">
                <a:solidFill>
                  <a:srgbClr val="0066CC"/>
                </a:solidFill>
              </a:endParaRPr>
            </a:p>
          </p:txBody>
        </p:sp>
      </p:grpSp>
    </p:spTree>
    <p:extLst>
      <p:ext uri="{BB962C8B-B14F-4D97-AF65-F5344CB8AC3E}">
        <p14:creationId xmlns:p14="http://schemas.microsoft.com/office/powerpoint/2010/main" val="31496042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F5D3250-4979-AEFE-081A-6A805915D5D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274" r="274"/>
          <a:stretch/>
        </p:blipFill>
        <p:spPr>
          <a:xfrm>
            <a:off x="-4006" y="0"/>
            <a:ext cx="12185902" cy="6892360"/>
          </a:xfrm>
          <a:prstGeom prst="rect">
            <a:avLst/>
          </a:prstGeom>
        </p:spPr>
      </p:pic>
      <p:sp>
        <p:nvSpPr>
          <p:cNvPr id="4" name="Footer Placeholder 3">
            <a:extLst>
              <a:ext uri="{FF2B5EF4-FFF2-40B4-BE49-F238E27FC236}">
                <a16:creationId xmlns:a16="http://schemas.microsoft.com/office/drawing/2014/main" id="{FDF06C5B-45B4-8158-0874-8F65A6E5F1CA}"/>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endParaRPr lang="en-US" sz="1200" kern="1200">
              <a:solidFill>
                <a:srgbClr val="FFFFFF"/>
              </a:solidFill>
              <a:latin typeface="+mn-lt"/>
              <a:ea typeface="+mn-ea"/>
              <a:cs typeface="+mn-cs"/>
            </a:endParaRPr>
          </a:p>
        </p:txBody>
      </p:sp>
      <p:sp>
        <p:nvSpPr>
          <p:cNvPr id="8" name="Rectangle: Diagonal Corners Snipped 7">
            <a:extLst>
              <a:ext uri="{FF2B5EF4-FFF2-40B4-BE49-F238E27FC236}">
                <a16:creationId xmlns:a16="http://schemas.microsoft.com/office/drawing/2014/main" id="{B5D01381-2EFF-BBD5-BC9F-5B1DB233130F}"/>
              </a:ext>
            </a:extLst>
          </p:cNvPr>
          <p:cNvSpPr/>
          <p:nvPr/>
        </p:nvSpPr>
        <p:spPr>
          <a:xfrm flipV="1">
            <a:off x="-957" y="-4543"/>
            <a:ext cx="12189908" cy="6892361"/>
          </a:xfrm>
          <a:custGeom>
            <a:avLst/>
            <a:gdLst>
              <a:gd name="connsiteX0" fmla="*/ 0 w 11425084"/>
              <a:gd name="connsiteY0" fmla="*/ 0 h 6622026"/>
              <a:gd name="connsiteX1" fmla="*/ 10321391 w 11425084"/>
              <a:gd name="connsiteY1" fmla="*/ 0 h 6622026"/>
              <a:gd name="connsiteX2" fmla="*/ 11425084 w 11425084"/>
              <a:gd name="connsiteY2" fmla="*/ 1103693 h 6622026"/>
              <a:gd name="connsiteX3" fmla="*/ 11425084 w 11425084"/>
              <a:gd name="connsiteY3" fmla="*/ 6622026 h 6622026"/>
              <a:gd name="connsiteX4" fmla="*/ 11425084 w 11425084"/>
              <a:gd name="connsiteY4" fmla="*/ 6622026 h 6622026"/>
              <a:gd name="connsiteX5" fmla="*/ 1103693 w 11425084"/>
              <a:gd name="connsiteY5" fmla="*/ 6622026 h 6622026"/>
              <a:gd name="connsiteX6" fmla="*/ 0 w 11425084"/>
              <a:gd name="connsiteY6" fmla="*/ 5518333 h 6622026"/>
              <a:gd name="connsiteX7" fmla="*/ 0 w 11425084"/>
              <a:gd name="connsiteY7" fmla="*/ 0 h 6622026"/>
              <a:gd name="connsiteX0" fmla="*/ 0 w 11425084"/>
              <a:gd name="connsiteY0" fmla="*/ 9832 h 6631858"/>
              <a:gd name="connsiteX1" fmla="*/ 5818217 w 11425084"/>
              <a:gd name="connsiteY1" fmla="*/ 0 h 6631858"/>
              <a:gd name="connsiteX2" fmla="*/ 11425084 w 11425084"/>
              <a:gd name="connsiteY2" fmla="*/ 1113525 h 6631858"/>
              <a:gd name="connsiteX3" fmla="*/ 11425084 w 11425084"/>
              <a:gd name="connsiteY3" fmla="*/ 6631858 h 6631858"/>
              <a:gd name="connsiteX4" fmla="*/ 11425084 w 11425084"/>
              <a:gd name="connsiteY4" fmla="*/ 6631858 h 6631858"/>
              <a:gd name="connsiteX5" fmla="*/ 1103693 w 11425084"/>
              <a:gd name="connsiteY5" fmla="*/ 6631858 h 6631858"/>
              <a:gd name="connsiteX6" fmla="*/ 0 w 11425084"/>
              <a:gd name="connsiteY6" fmla="*/ 5528165 h 6631858"/>
              <a:gd name="connsiteX7" fmla="*/ 0 w 11425084"/>
              <a:gd name="connsiteY7" fmla="*/ 9832 h 6631858"/>
              <a:gd name="connsiteX0" fmla="*/ 0 w 11425084"/>
              <a:gd name="connsiteY0" fmla="*/ 9832 h 6631858"/>
              <a:gd name="connsiteX1" fmla="*/ 5818217 w 11425084"/>
              <a:gd name="connsiteY1" fmla="*/ 0 h 6631858"/>
              <a:gd name="connsiteX2" fmla="*/ 11405206 w 11425084"/>
              <a:gd name="connsiteY2" fmla="*/ 3051656 h 6631858"/>
              <a:gd name="connsiteX3" fmla="*/ 11425084 w 11425084"/>
              <a:gd name="connsiteY3" fmla="*/ 6631858 h 6631858"/>
              <a:gd name="connsiteX4" fmla="*/ 11425084 w 11425084"/>
              <a:gd name="connsiteY4" fmla="*/ 6631858 h 6631858"/>
              <a:gd name="connsiteX5" fmla="*/ 1103693 w 11425084"/>
              <a:gd name="connsiteY5" fmla="*/ 6631858 h 6631858"/>
              <a:gd name="connsiteX6" fmla="*/ 0 w 11425084"/>
              <a:gd name="connsiteY6" fmla="*/ 5528165 h 6631858"/>
              <a:gd name="connsiteX7" fmla="*/ 0 w 11425084"/>
              <a:gd name="connsiteY7" fmla="*/ 9832 h 6631858"/>
              <a:gd name="connsiteX0" fmla="*/ 0 w 11425084"/>
              <a:gd name="connsiteY0" fmla="*/ 9832 h 6631858"/>
              <a:gd name="connsiteX1" fmla="*/ 5818217 w 11425084"/>
              <a:gd name="connsiteY1" fmla="*/ 0 h 6631858"/>
              <a:gd name="connsiteX2" fmla="*/ 11405206 w 11425084"/>
              <a:gd name="connsiteY2" fmla="*/ 3051656 h 6631858"/>
              <a:gd name="connsiteX3" fmla="*/ 11425084 w 11425084"/>
              <a:gd name="connsiteY3" fmla="*/ 6631858 h 6631858"/>
              <a:gd name="connsiteX4" fmla="*/ 11425084 w 11425084"/>
              <a:gd name="connsiteY4" fmla="*/ 6631858 h 6631858"/>
              <a:gd name="connsiteX5" fmla="*/ 4643870 w 11425084"/>
              <a:gd name="connsiteY5" fmla="*/ 6603128 h 6631858"/>
              <a:gd name="connsiteX6" fmla="*/ 0 w 11425084"/>
              <a:gd name="connsiteY6" fmla="*/ 5528165 h 6631858"/>
              <a:gd name="connsiteX7" fmla="*/ 0 w 11425084"/>
              <a:gd name="connsiteY7" fmla="*/ 9832 h 6631858"/>
              <a:gd name="connsiteX0" fmla="*/ 9316 w 11434400"/>
              <a:gd name="connsiteY0" fmla="*/ 9832 h 6631858"/>
              <a:gd name="connsiteX1" fmla="*/ 5827533 w 11434400"/>
              <a:gd name="connsiteY1" fmla="*/ 0 h 6631858"/>
              <a:gd name="connsiteX2" fmla="*/ 11414522 w 11434400"/>
              <a:gd name="connsiteY2" fmla="*/ 3051656 h 6631858"/>
              <a:gd name="connsiteX3" fmla="*/ 11434400 w 11434400"/>
              <a:gd name="connsiteY3" fmla="*/ 6631858 h 6631858"/>
              <a:gd name="connsiteX4" fmla="*/ 11434400 w 11434400"/>
              <a:gd name="connsiteY4" fmla="*/ 6631858 h 6631858"/>
              <a:gd name="connsiteX5" fmla="*/ 4653186 w 11434400"/>
              <a:gd name="connsiteY5" fmla="*/ 6603128 h 6631858"/>
              <a:gd name="connsiteX6" fmla="*/ 0 w 11434400"/>
              <a:gd name="connsiteY6" fmla="*/ 4206550 h 6631858"/>
              <a:gd name="connsiteX7" fmla="*/ 9316 w 11434400"/>
              <a:gd name="connsiteY7" fmla="*/ 9832 h 6631858"/>
              <a:gd name="connsiteX0" fmla="*/ 9316 w 11434400"/>
              <a:gd name="connsiteY0" fmla="*/ 9832 h 6660590"/>
              <a:gd name="connsiteX1" fmla="*/ 5827533 w 11434400"/>
              <a:gd name="connsiteY1" fmla="*/ 0 h 6660590"/>
              <a:gd name="connsiteX2" fmla="*/ 11414522 w 11434400"/>
              <a:gd name="connsiteY2" fmla="*/ 3051656 h 6660590"/>
              <a:gd name="connsiteX3" fmla="*/ 11434400 w 11434400"/>
              <a:gd name="connsiteY3" fmla="*/ 6631858 h 6660590"/>
              <a:gd name="connsiteX4" fmla="*/ 11434400 w 11434400"/>
              <a:gd name="connsiteY4" fmla="*/ 6631858 h 6660590"/>
              <a:gd name="connsiteX5" fmla="*/ 2911047 w 11434400"/>
              <a:gd name="connsiteY5" fmla="*/ 6660590 h 6660590"/>
              <a:gd name="connsiteX6" fmla="*/ 0 w 11434400"/>
              <a:gd name="connsiteY6" fmla="*/ 4206550 h 6660590"/>
              <a:gd name="connsiteX7" fmla="*/ 9316 w 11434400"/>
              <a:gd name="connsiteY7" fmla="*/ 9832 h 6660590"/>
              <a:gd name="connsiteX0" fmla="*/ 9316 w 11434400"/>
              <a:gd name="connsiteY0" fmla="*/ 0 h 6650758"/>
              <a:gd name="connsiteX1" fmla="*/ 8305656 w 11434400"/>
              <a:gd name="connsiteY1" fmla="*/ 18898 h 6650758"/>
              <a:gd name="connsiteX2" fmla="*/ 11414522 w 11434400"/>
              <a:gd name="connsiteY2" fmla="*/ 3041824 h 6650758"/>
              <a:gd name="connsiteX3" fmla="*/ 11434400 w 11434400"/>
              <a:gd name="connsiteY3" fmla="*/ 6622026 h 6650758"/>
              <a:gd name="connsiteX4" fmla="*/ 11434400 w 11434400"/>
              <a:gd name="connsiteY4" fmla="*/ 6622026 h 6650758"/>
              <a:gd name="connsiteX5" fmla="*/ 2911047 w 11434400"/>
              <a:gd name="connsiteY5" fmla="*/ 6650758 h 6650758"/>
              <a:gd name="connsiteX6" fmla="*/ 0 w 11434400"/>
              <a:gd name="connsiteY6" fmla="*/ 4196718 h 6650758"/>
              <a:gd name="connsiteX7" fmla="*/ 9316 w 11434400"/>
              <a:gd name="connsiteY7" fmla="*/ 0 h 6650758"/>
              <a:gd name="connsiteX0" fmla="*/ 9316 w 11434400"/>
              <a:gd name="connsiteY0" fmla="*/ 0 h 6650758"/>
              <a:gd name="connsiteX1" fmla="*/ 8305656 w 11434400"/>
              <a:gd name="connsiteY1" fmla="*/ 18898 h 6650758"/>
              <a:gd name="connsiteX2" fmla="*/ 11433154 w 11434400"/>
              <a:gd name="connsiteY2" fmla="*/ 1854287 h 6650758"/>
              <a:gd name="connsiteX3" fmla="*/ 11434400 w 11434400"/>
              <a:gd name="connsiteY3" fmla="*/ 6622026 h 6650758"/>
              <a:gd name="connsiteX4" fmla="*/ 11434400 w 11434400"/>
              <a:gd name="connsiteY4" fmla="*/ 6622026 h 6650758"/>
              <a:gd name="connsiteX5" fmla="*/ 2911047 w 11434400"/>
              <a:gd name="connsiteY5" fmla="*/ 6650758 h 6650758"/>
              <a:gd name="connsiteX6" fmla="*/ 0 w 11434400"/>
              <a:gd name="connsiteY6" fmla="*/ 4196718 h 6650758"/>
              <a:gd name="connsiteX7" fmla="*/ 9316 w 11434400"/>
              <a:gd name="connsiteY7" fmla="*/ 0 h 6650758"/>
              <a:gd name="connsiteX0" fmla="*/ 9316 w 11434400"/>
              <a:gd name="connsiteY0" fmla="*/ 0 h 6650758"/>
              <a:gd name="connsiteX1" fmla="*/ 8305656 w 11434400"/>
              <a:gd name="connsiteY1" fmla="*/ 18898 h 6650758"/>
              <a:gd name="connsiteX2" fmla="*/ 11433154 w 11434400"/>
              <a:gd name="connsiteY2" fmla="*/ 2170327 h 6650758"/>
              <a:gd name="connsiteX3" fmla="*/ 11434400 w 11434400"/>
              <a:gd name="connsiteY3" fmla="*/ 6622026 h 6650758"/>
              <a:gd name="connsiteX4" fmla="*/ 11434400 w 11434400"/>
              <a:gd name="connsiteY4" fmla="*/ 6622026 h 6650758"/>
              <a:gd name="connsiteX5" fmla="*/ 2911047 w 11434400"/>
              <a:gd name="connsiteY5" fmla="*/ 6650758 h 6650758"/>
              <a:gd name="connsiteX6" fmla="*/ 0 w 11434400"/>
              <a:gd name="connsiteY6" fmla="*/ 4196718 h 6650758"/>
              <a:gd name="connsiteX7" fmla="*/ 9316 w 11434400"/>
              <a:gd name="connsiteY7" fmla="*/ 0 h 6650758"/>
              <a:gd name="connsiteX0" fmla="*/ 897 w 11425981"/>
              <a:gd name="connsiteY0" fmla="*/ 0 h 6650758"/>
              <a:gd name="connsiteX1" fmla="*/ 8297237 w 11425981"/>
              <a:gd name="connsiteY1" fmla="*/ 18898 h 6650758"/>
              <a:gd name="connsiteX2" fmla="*/ 11424735 w 11425981"/>
              <a:gd name="connsiteY2" fmla="*/ 2170327 h 6650758"/>
              <a:gd name="connsiteX3" fmla="*/ 11425981 w 11425981"/>
              <a:gd name="connsiteY3" fmla="*/ 6622026 h 6650758"/>
              <a:gd name="connsiteX4" fmla="*/ 11425981 w 11425981"/>
              <a:gd name="connsiteY4" fmla="*/ 6622026 h 6650758"/>
              <a:gd name="connsiteX5" fmla="*/ 2902628 w 11425981"/>
              <a:gd name="connsiteY5" fmla="*/ 6650758 h 6650758"/>
              <a:gd name="connsiteX6" fmla="*/ 897 w 11425981"/>
              <a:gd name="connsiteY6" fmla="*/ 5355524 h 6650758"/>
              <a:gd name="connsiteX7" fmla="*/ 897 w 11425981"/>
              <a:gd name="connsiteY7" fmla="*/ 0 h 6650758"/>
              <a:gd name="connsiteX0" fmla="*/ 897 w 11425981"/>
              <a:gd name="connsiteY0" fmla="*/ 0 h 6631604"/>
              <a:gd name="connsiteX1" fmla="*/ 8297237 w 11425981"/>
              <a:gd name="connsiteY1" fmla="*/ 18898 h 6631604"/>
              <a:gd name="connsiteX2" fmla="*/ 11424735 w 11425981"/>
              <a:gd name="connsiteY2" fmla="*/ 2170327 h 6631604"/>
              <a:gd name="connsiteX3" fmla="*/ 11425981 w 11425981"/>
              <a:gd name="connsiteY3" fmla="*/ 6622026 h 6631604"/>
              <a:gd name="connsiteX4" fmla="*/ 11425981 w 11425981"/>
              <a:gd name="connsiteY4" fmla="*/ 6622026 h 6631604"/>
              <a:gd name="connsiteX5" fmla="*/ 1169805 w 11425981"/>
              <a:gd name="connsiteY5" fmla="*/ 6631604 h 6631604"/>
              <a:gd name="connsiteX6" fmla="*/ 897 w 11425981"/>
              <a:gd name="connsiteY6" fmla="*/ 5355524 h 6631604"/>
              <a:gd name="connsiteX7" fmla="*/ 897 w 11425981"/>
              <a:gd name="connsiteY7" fmla="*/ 0 h 6631604"/>
              <a:gd name="connsiteX0" fmla="*/ 200 w 11425284"/>
              <a:gd name="connsiteY0" fmla="*/ 0 h 6631604"/>
              <a:gd name="connsiteX1" fmla="*/ 8296540 w 11425284"/>
              <a:gd name="connsiteY1" fmla="*/ 18898 h 6631604"/>
              <a:gd name="connsiteX2" fmla="*/ 11424038 w 11425284"/>
              <a:gd name="connsiteY2" fmla="*/ 2170327 h 6631604"/>
              <a:gd name="connsiteX3" fmla="*/ 11425284 w 11425284"/>
              <a:gd name="connsiteY3" fmla="*/ 6622026 h 6631604"/>
              <a:gd name="connsiteX4" fmla="*/ 11425284 w 11425284"/>
              <a:gd name="connsiteY4" fmla="*/ 6622026 h 6631604"/>
              <a:gd name="connsiteX5" fmla="*/ 1169108 w 11425284"/>
              <a:gd name="connsiteY5" fmla="*/ 6631604 h 6631604"/>
              <a:gd name="connsiteX6" fmla="*/ 28148 w 11425284"/>
              <a:gd name="connsiteY6" fmla="*/ 4091371 h 6631604"/>
              <a:gd name="connsiteX7" fmla="*/ 200 w 11425284"/>
              <a:gd name="connsiteY7" fmla="*/ 0 h 6631604"/>
              <a:gd name="connsiteX0" fmla="*/ 200 w 11425284"/>
              <a:gd name="connsiteY0" fmla="*/ 0 h 6622026"/>
              <a:gd name="connsiteX1" fmla="*/ 8296540 w 11425284"/>
              <a:gd name="connsiteY1" fmla="*/ 18898 h 6622026"/>
              <a:gd name="connsiteX2" fmla="*/ 11424038 w 11425284"/>
              <a:gd name="connsiteY2" fmla="*/ 2170327 h 6622026"/>
              <a:gd name="connsiteX3" fmla="*/ 11425284 w 11425284"/>
              <a:gd name="connsiteY3" fmla="*/ 6622026 h 6622026"/>
              <a:gd name="connsiteX4" fmla="*/ 11425284 w 11425284"/>
              <a:gd name="connsiteY4" fmla="*/ 6622026 h 6622026"/>
              <a:gd name="connsiteX5" fmla="*/ 2212528 w 11425284"/>
              <a:gd name="connsiteY5" fmla="*/ 6602874 h 6622026"/>
              <a:gd name="connsiteX6" fmla="*/ 28148 w 11425284"/>
              <a:gd name="connsiteY6" fmla="*/ 4091371 h 6622026"/>
              <a:gd name="connsiteX7" fmla="*/ 200 w 11425284"/>
              <a:gd name="connsiteY7" fmla="*/ 0 h 6622026"/>
              <a:gd name="connsiteX0" fmla="*/ 200 w 11425284"/>
              <a:gd name="connsiteY0" fmla="*/ 0 h 6641182"/>
              <a:gd name="connsiteX1" fmla="*/ 8296540 w 11425284"/>
              <a:gd name="connsiteY1" fmla="*/ 18898 h 6641182"/>
              <a:gd name="connsiteX2" fmla="*/ 11424038 w 11425284"/>
              <a:gd name="connsiteY2" fmla="*/ 2170327 h 6641182"/>
              <a:gd name="connsiteX3" fmla="*/ 11425284 w 11425284"/>
              <a:gd name="connsiteY3" fmla="*/ 6622026 h 6641182"/>
              <a:gd name="connsiteX4" fmla="*/ 11425284 w 11425284"/>
              <a:gd name="connsiteY4" fmla="*/ 6622026 h 6641182"/>
              <a:gd name="connsiteX5" fmla="*/ 3023042 w 11425284"/>
              <a:gd name="connsiteY5" fmla="*/ 6641182 h 6641182"/>
              <a:gd name="connsiteX6" fmla="*/ 28148 w 11425284"/>
              <a:gd name="connsiteY6" fmla="*/ 4091371 h 6641182"/>
              <a:gd name="connsiteX7" fmla="*/ 200 w 11425284"/>
              <a:gd name="connsiteY7" fmla="*/ 0 h 6641182"/>
              <a:gd name="connsiteX0" fmla="*/ 896 w 11425980"/>
              <a:gd name="connsiteY0" fmla="*/ 0 h 6641182"/>
              <a:gd name="connsiteX1" fmla="*/ 8297236 w 11425980"/>
              <a:gd name="connsiteY1" fmla="*/ 18898 h 6641182"/>
              <a:gd name="connsiteX2" fmla="*/ 11424734 w 11425980"/>
              <a:gd name="connsiteY2" fmla="*/ 2170327 h 6641182"/>
              <a:gd name="connsiteX3" fmla="*/ 11425980 w 11425980"/>
              <a:gd name="connsiteY3" fmla="*/ 6622026 h 6641182"/>
              <a:gd name="connsiteX4" fmla="*/ 11425980 w 11425980"/>
              <a:gd name="connsiteY4" fmla="*/ 6622026 h 6641182"/>
              <a:gd name="connsiteX5" fmla="*/ 3023738 w 11425980"/>
              <a:gd name="connsiteY5" fmla="*/ 6641182 h 6641182"/>
              <a:gd name="connsiteX6" fmla="*/ 896 w 11425980"/>
              <a:gd name="connsiteY6" fmla="*/ 4091371 h 6641182"/>
              <a:gd name="connsiteX7" fmla="*/ 896 w 11425980"/>
              <a:gd name="connsiteY7" fmla="*/ 0 h 6641182"/>
              <a:gd name="connsiteX0" fmla="*/ 896 w 11425980"/>
              <a:gd name="connsiteY0" fmla="*/ 0 h 6641182"/>
              <a:gd name="connsiteX1" fmla="*/ 8297236 w 11425980"/>
              <a:gd name="connsiteY1" fmla="*/ 18898 h 6641182"/>
              <a:gd name="connsiteX2" fmla="*/ 11424734 w 11425980"/>
              <a:gd name="connsiteY2" fmla="*/ 3156750 h 6641182"/>
              <a:gd name="connsiteX3" fmla="*/ 11425980 w 11425980"/>
              <a:gd name="connsiteY3" fmla="*/ 6622026 h 6641182"/>
              <a:gd name="connsiteX4" fmla="*/ 11425980 w 11425980"/>
              <a:gd name="connsiteY4" fmla="*/ 6622026 h 6641182"/>
              <a:gd name="connsiteX5" fmla="*/ 3023738 w 11425980"/>
              <a:gd name="connsiteY5" fmla="*/ 6641182 h 6641182"/>
              <a:gd name="connsiteX6" fmla="*/ 896 w 11425980"/>
              <a:gd name="connsiteY6" fmla="*/ 4091371 h 6641182"/>
              <a:gd name="connsiteX7" fmla="*/ 896 w 11425980"/>
              <a:gd name="connsiteY7" fmla="*/ 0 h 6641182"/>
              <a:gd name="connsiteX0" fmla="*/ 896 w 11425980"/>
              <a:gd name="connsiteY0" fmla="*/ 0 h 6641182"/>
              <a:gd name="connsiteX1" fmla="*/ 8688519 w 11425980"/>
              <a:gd name="connsiteY1" fmla="*/ 28475 h 6641182"/>
              <a:gd name="connsiteX2" fmla="*/ 11424734 w 11425980"/>
              <a:gd name="connsiteY2" fmla="*/ 3156750 h 6641182"/>
              <a:gd name="connsiteX3" fmla="*/ 11425980 w 11425980"/>
              <a:gd name="connsiteY3" fmla="*/ 6622026 h 6641182"/>
              <a:gd name="connsiteX4" fmla="*/ 11425980 w 11425980"/>
              <a:gd name="connsiteY4" fmla="*/ 6622026 h 6641182"/>
              <a:gd name="connsiteX5" fmla="*/ 3023738 w 11425980"/>
              <a:gd name="connsiteY5" fmla="*/ 6641182 h 6641182"/>
              <a:gd name="connsiteX6" fmla="*/ 896 w 11425980"/>
              <a:gd name="connsiteY6" fmla="*/ 4091371 h 6641182"/>
              <a:gd name="connsiteX7" fmla="*/ 896 w 11425980"/>
              <a:gd name="connsiteY7" fmla="*/ 0 h 6641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25980" h="6641182">
                <a:moveTo>
                  <a:pt x="896" y="0"/>
                </a:moveTo>
                <a:lnTo>
                  <a:pt x="8688519" y="28475"/>
                </a:lnTo>
                <a:lnTo>
                  <a:pt x="11424734" y="3156750"/>
                </a:lnTo>
                <a:cubicBezTo>
                  <a:pt x="11425149" y="4745996"/>
                  <a:pt x="11425565" y="5032780"/>
                  <a:pt x="11425980" y="6622026"/>
                </a:cubicBezTo>
                <a:lnTo>
                  <a:pt x="11425980" y="6622026"/>
                </a:lnTo>
                <a:lnTo>
                  <a:pt x="3023738" y="6641182"/>
                </a:lnTo>
                <a:lnTo>
                  <a:pt x="896" y="4091371"/>
                </a:lnTo>
                <a:cubicBezTo>
                  <a:pt x="4001" y="2692465"/>
                  <a:pt x="-2209" y="1398906"/>
                  <a:pt x="896" y="0"/>
                </a:cubicBezTo>
                <a:close/>
              </a:path>
            </a:pathLst>
          </a:cu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bg-BG"/>
          </a:p>
        </p:txBody>
      </p:sp>
      <p:sp>
        <p:nvSpPr>
          <p:cNvPr id="10" name="TextBox 9">
            <a:extLst>
              <a:ext uri="{FF2B5EF4-FFF2-40B4-BE49-F238E27FC236}">
                <a16:creationId xmlns:a16="http://schemas.microsoft.com/office/drawing/2014/main" id="{0C8F4320-D939-42AA-C8A6-99C37A6EEF1B}"/>
              </a:ext>
            </a:extLst>
          </p:cNvPr>
          <p:cNvSpPr txBox="1"/>
          <p:nvPr/>
        </p:nvSpPr>
        <p:spPr>
          <a:xfrm>
            <a:off x="3049" y="2455541"/>
            <a:ext cx="12188951" cy="1446550"/>
          </a:xfrm>
          <a:prstGeom prst="rect">
            <a:avLst/>
          </a:prstGeom>
          <a:noFill/>
        </p:spPr>
        <p:txBody>
          <a:bodyPr wrap="square" numCol="1" rtlCol="0">
            <a:spAutoFit/>
          </a:bodyPr>
          <a:lstStyle/>
          <a:p>
            <a:pPr algn="ctr"/>
            <a:r>
              <a:rPr lang="en-US" sz="8800" b="1" dirty="0">
                <a:solidFill>
                  <a:schemeClr val="bg1"/>
                </a:solidFill>
                <a:effectLst>
                  <a:outerShdw blurRad="50800" dist="38100" dir="2700000" algn="tl" rotWithShape="0">
                    <a:prstClr val="black">
                      <a:alpha val="40000"/>
                    </a:prstClr>
                  </a:outerShdw>
                </a:effectLst>
                <a:latin typeface="Uni Sans-Trial SemiBold" panose="00000500000000000000" pitchFamily="50" charset="-52"/>
              </a:rPr>
              <a:t>Thank You!</a:t>
            </a:r>
            <a:endParaRPr lang="bg-BG" sz="8800" b="1" dirty="0">
              <a:solidFill>
                <a:schemeClr val="bg1"/>
              </a:solidFill>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1885192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EF5D3250-4979-AEFE-081A-6A805915D5DF}"/>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9" b="9"/>
          <a:stretch/>
        </p:blipFill>
        <p:spPr>
          <a:xfrm>
            <a:off x="20" y="1282"/>
            <a:ext cx="12191980" cy="6856718"/>
          </a:xfrm>
          <a:prstGeom prst="rect">
            <a:avLst/>
          </a:prstGeom>
        </p:spPr>
      </p:pic>
      <p:sp>
        <p:nvSpPr>
          <p:cNvPr id="4" name="Footer Placeholder 3">
            <a:extLst>
              <a:ext uri="{FF2B5EF4-FFF2-40B4-BE49-F238E27FC236}">
                <a16:creationId xmlns:a16="http://schemas.microsoft.com/office/drawing/2014/main" id="{FDF06C5B-45B4-8158-0874-8F65A6E5F1CA}"/>
              </a:ext>
            </a:extLst>
          </p:cNvPr>
          <p:cNvSpPr>
            <a:spLocks noGrp="1"/>
          </p:cNvSpPr>
          <p:nvPr>
            <p:ph type="ftr" sz="quarter" idx="11"/>
          </p:nvPr>
        </p:nvSpPr>
        <p:spPr>
          <a:xfrm>
            <a:off x="4038600" y="6356350"/>
            <a:ext cx="4114800" cy="365125"/>
          </a:xfrm>
        </p:spPr>
        <p:txBody>
          <a:bodyPr vert="horz" lIns="91440" tIns="45720" rIns="91440" bIns="45720" rtlCol="0" anchor="ctr">
            <a:normAutofit/>
          </a:bodyPr>
          <a:lstStyle/>
          <a:p>
            <a:endParaRPr lang="en-US" sz="1200" kern="1200">
              <a:solidFill>
                <a:srgbClr val="FFFFFF"/>
              </a:solidFill>
              <a:latin typeface="+mn-lt"/>
              <a:ea typeface="+mn-ea"/>
              <a:cs typeface="+mn-cs"/>
            </a:endParaRPr>
          </a:p>
        </p:txBody>
      </p:sp>
      <p:sp>
        <p:nvSpPr>
          <p:cNvPr id="8" name="Rectangle: Diagonal Corners Snipped 7">
            <a:extLst>
              <a:ext uri="{FF2B5EF4-FFF2-40B4-BE49-F238E27FC236}">
                <a16:creationId xmlns:a16="http://schemas.microsoft.com/office/drawing/2014/main" id="{B5D01381-2EFF-BBD5-BC9F-5B1DB233130F}"/>
              </a:ext>
            </a:extLst>
          </p:cNvPr>
          <p:cNvSpPr/>
          <p:nvPr/>
        </p:nvSpPr>
        <p:spPr>
          <a:xfrm flipV="1">
            <a:off x="-957" y="-4543"/>
            <a:ext cx="12189908" cy="6892361"/>
          </a:xfrm>
          <a:custGeom>
            <a:avLst/>
            <a:gdLst>
              <a:gd name="connsiteX0" fmla="*/ 0 w 11425084"/>
              <a:gd name="connsiteY0" fmla="*/ 0 h 6622026"/>
              <a:gd name="connsiteX1" fmla="*/ 10321391 w 11425084"/>
              <a:gd name="connsiteY1" fmla="*/ 0 h 6622026"/>
              <a:gd name="connsiteX2" fmla="*/ 11425084 w 11425084"/>
              <a:gd name="connsiteY2" fmla="*/ 1103693 h 6622026"/>
              <a:gd name="connsiteX3" fmla="*/ 11425084 w 11425084"/>
              <a:gd name="connsiteY3" fmla="*/ 6622026 h 6622026"/>
              <a:gd name="connsiteX4" fmla="*/ 11425084 w 11425084"/>
              <a:gd name="connsiteY4" fmla="*/ 6622026 h 6622026"/>
              <a:gd name="connsiteX5" fmla="*/ 1103693 w 11425084"/>
              <a:gd name="connsiteY5" fmla="*/ 6622026 h 6622026"/>
              <a:gd name="connsiteX6" fmla="*/ 0 w 11425084"/>
              <a:gd name="connsiteY6" fmla="*/ 5518333 h 6622026"/>
              <a:gd name="connsiteX7" fmla="*/ 0 w 11425084"/>
              <a:gd name="connsiteY7" fmla="*/ 0 h 6622026"/>
              <a:gd name="connsiteX0" fmla="*/ 0 w 11425084"/>
              <a:gd name="connsiteY0" fmla="*/ 9832 h 6631858"/>
              <a:gd name="connsiteX1" fmla="*/ 5818217 w 11425084"/>
              <a:gd name="connsiteY1" fmla="*/ 0 h 6631858"/>
              <a:gd name="connsiteX2" fmla="*/ 11425084 w 11425084"/>
              <a:gd name="connsiteY2" fmla="*/ 1113525 h 6631858"/>
              <a:gd name="connsiteX3" fmla="*/ 11425084 w 11425084"/>
              <a:gd name="connsiteY3" fmla="*/ 6631858 h 6631858"/>
              <a:gd name="connsiteX4" fmla="*/ 11425084 w 11425084"/>
              <a:gd name="connsiteY4" fmla="*/ 6631858 h 6631858"/>
              <a:gd name="connsiteX5" fmla="*/ 1103693 w 11425084"/>
              <a:gd name="connsiteY5" fmla="*/ 6631858 h 6631858"/>
              <a:gd name="connsiteX6" fmla="*/ 0 w 11425084"/>
              <a:gd name="connsiteY6" fmla="*/ 5528165 h 6631858"/>
              <a:gd name="connsiteX7" fmla="*/ 0 w 11425084"/>
              <a:gd name="connsiteY7" fmla="*/ 9832 h 6631858"/>
              <a:gd name="connsiteX0" fmla="*/ 0 w 11425084"/>
              <a:gd name="connsiteY0" fmla="*/ 9832 h 6631858"/>
              <a:gd name="connsiteX1" fmla="*/ 5818217 w 11425084"/>
              <a:gd name="connsiteY1" fmla="*/ 0 h 6631858"/>
              <a:gd name="connsiteX2" fmla="*/ 11405206 w 11425084"/>
              <a:gd name="connsiteY2" fmla="*/ 3051656 h 6631858"/>
              <a:gd name="connsiteX3" fmla="*/ 11425084 w 11425084"/>
              <a:gd name="connsiteY3" fmla="*/ 6631858 h 6631858"/>
              <a:gd name="connsiteX4" fmla="*/ 11425084 w 11425084"/>
              <a:gd name="connsiteY4" fmla="*/ 6631858 h 6631858"/>
              <a:gd name="connsiteX5" fmla="*/ 1103693 w 11425084"/>
              <a:gd name="connsiteY5" fmla="*/ 6631858 h 6631858"/>
              <a:gd name="connsiteX6" fmla="*/ 0 w 11425084"/>
              <a:gd name="connsiteY6" fmla="*/ 5528165 h 6631858"/>
              <a:gd name="connsiteX7" fmla="*/ 0 w 11425084"/>
              <a:gd name="connsiteY7" fmla="*/ 9832 h 6631858"/>
              <a:gd name="connsiteX0" fmla="*/ 0 w 11425084"/>
              <a:gd name="connsiteY0" fmla="*/ 9832 h 6631858"/>
              <a:gd name="connsiteX1" fmla="*/ 5818217 w 11425084"/>
              <a:gd name="connsiteY1" fmla="*/ 0 h 6631858"/>
              <a:gd name="connsiteX2" fmla="*/ 11405206 w 11425084"/>
              <a:gd name="connsiteY2" fmla="*/ 3051656 h 6631858"/>
              <a:gd name="connsiteX3" fmla="*/ 11425084 w 11425084"/>
              <a:gd name="connsiteY3" fmla="*/ 6631858 h 6631858"/>
              <a:gd name="connsiteX4" fmla="*/ 11425084 w 11425084"/>
              <a:gd name="connsiteY4" fmla="*/ 6631858 h 6631858"/>
              <a:gd name="connsiteX5" fmla="*/ 4643870 w 11425084"/>
              <a:gd name="connsiteY5" fmla="*/ 6603128 h 6631858"/>
              <a:gd name="connsiteX6" fmla="*/ 0 w 11425084"/>
              <a:gd name="connsiteY6" fmla="*/ 5528165 h 6631858"/>
              <a:gd name="connsiteX7" fmla="*/ 0 w 11425084"/>
              <a:gd name="connsiteY7" fmla="*/ 9832 h 6631858"/>
              <a:gd name="connsiteX0" fmla="*/ 9316 w 11434400"/>
              <a:gd name="connsiteY0" fmla="*/ 9832 h 6631858"/>
              <a:gd name="connsiteX1" fmla="*/ 5827533 w 11434400"/>
              <a:gd name="connsiteY1" fmla="*/ 0 h 6631858"/>
              <a:gd name="connsiteX2" fmla="*/ 11414522 w 11434400"/>
              <a:gd name="connsiteY2" fmla="*/ 3051656 h 6631858"/>
              <a:gd name="connsiteX3" fmla="*/ 11434400 w 11434400"/>
              <a:gd name="connsiteY3" fmla="*/ 6631858 h 6631858"/>
              <a:gd name="connsiteX4" fmla="*/ 11434400 w 11434400"/>
              <a:gd name="connsiteY4" fmla="*/ 6631858 h 6631858"/>
              <a:gd name="connsiteX5" fmla="*/ 4653186 w 11434400"/>
              <a:gd name="connsiteY5" fmla="*/ 6603128 h 6631858"/>
              <a:gd name="connsiteX6" fmla="*/ 0 w 11434400"/>
              <a:gd name="connsiteY6" fmla="*/ 4206550 h 6631858"/>
              <a:gd name="connsiteX7" fmla="*/ 9316 w 11434400"/>
              <a:gd name="connsiteY7" fmla="*/ 9832 h 6631858"/>
              <a:gd name="connsiteX0" fmla="*/ 9316 w 11434400"/>
              <a:gd name="connsiteY0" fmla="*/ 9832 h 6660590"/>
              <a:gd name="connsiteX1" fmla="*/ 5827533 w 11434400"/>
              <a:gd name="connsiteY1" fmla="*/ 0 h 6660590"/>
              <a:gd name="connsiteX2" fmla="*/ 11414522 w 11434400"/>
              <a:gd name="connsiteY2" fmla="*/ 3051656 h 6660590"/>
              <a:gd name="connsiteX3" fmla="*/ 11434400 w 11434400"/>
              <a:gd name="connsiteY3" fmla="*/ 6631858 h 6660590"/>
              <a:gd name="connsiteX4" fmla="*/ 11434400 w 11434400"/>
              <a:gd name="connsiteY4" fmla="*/ 6631858 h 6660590"/>
              <a:gd name="connsiteX5" fmla="*/ 2911047 w 11434400"/>
              <a:gd name="connsiteY5" fmla="*/ 6660590 h 6660590"/>
              <a:gd name="connsiteX6" fmla="*/ 0 w 11434400"/>
              <a:gd name="connsiteY6" fmla="*/ 4206550 h 6660590"/>
              <a:gd name="connsiteX7" fmla="*/ 9316 w 11434400"/>
              <a:gd name="connsiteY7" fmla="*/ 9832 h 6660590"/>
              <a:gd name="connsiteX0" fmla="*/ 9316 w 11434400"/>
              <a:gd name="connsiteY0" fmla="*/ 0 h 6650758"/>
              <a:gd name="connsiteX1" fmla="*/ 8305656 w 11434400"/>
              <a:gd name="connsiteY1" fmla="*/ 18898 h 6650758"/>
              <a:gd name="connsiteX2" fmla="*/ 11414522 w 11434400"/>
              <a:gd name="connsiteY2" fmla="*/ 3041824 h 6650758"/>
              <a:gd name="connsiteX3" fmla="*/ 11434400 w 11434400"/>
              <a:gd name="connsiteY3" fmla="*/ 6622026 h 6650758"/>
              <a:gd name="connsiteX4" fmla="*/ 11434400 w 11434400"/>
              <a:gd name="connsiteY4" fmla="*/ 6622026 h 6650758"/>
              <a:gd name="connsiteX5" fmla="*/ 2911047 w 11434400"/>
              <a:gd name="connsiteY5" fmla="*/ 6650758 h 6650758"/>
              <a:gd name="connsiteX6" fmla="*/ 0 w 11434400"/>
              <a:gd name="connsiteY6" fmla="*/ 4196718 h 6650758"/>
              <a:gd name="connsiteX7" fmla="*/ 9316 w 11434400"/>
              <a:gd name="connsiteY7" fmla="*/ 0 h 6650758"/>
              <a:gd name="connsiteX0" fmla="*/ 9316 w 11434400"/>
              <a:gd name="connsiteY0" fmla="*/ 0 h 6650758"/>
              <a:gd name="connsiteX1" fmla="*/ 8305656 w 11434400"/>
              <a:gd name="connsiteY1" fmla="*/ 18898 h 6650758"/>
              <a:gd name="connsiteX2" fmla="*/ 11433154 w 11434400"/>
              <a:gd name="connsiteY2" fmla="*/ 1854287 h 6650758"/>
              <a:gd name="connsiteX3" fmla="*/ 11434400 w 11434400"/>
              <a:gd name="connsiteY3" fmla="*/ 6622026 h 6650758"/>
              <a:gd name="connsiteX4" fmla="*/ 11434400 w 11434400"/>
              <a:gd name="connsiteY4" fmla="*/ 6622026 h 6650758"/>
              <a:gd name="connsiteX5" fmla="*/ 2911047 w 11434400"/>
              <a:gd name="connsiteY5" fmla="*/ 6650758 h 6650758"/>
              <a:gd name="connsiteX6" fmla="*/ 0 w 11434400"/>
              <a:gd name="connsiteY6" fmla="*/ 4196718 h 6650758"/>
              <a:gd name="connsiteX7" fmla="*/ 9316 w 11434400"/>
              <a:gd name="connsiteY7" fmla="*/ 0 h 6650758"/>
              <a:gd name="connsiteX0" fmla="*/ 9316 w 11434400"/>
              <a:gd name="connsiteY0" fmla="*/ 0 h 6650758"/>
              <a:gd name="connsiteX1" fmla="*/ 8305656 w 11434400"/>
              <a:gd name="connsiteY1" fmla="*/ 18898 h 6650758"/>
              <a:gd name="connsiteX2" fmla="*/ 11433154 w 11434400"/>
              <a:gd name="connsiteY2" fmla="*/ 2170327 h 6650758"/>
              <a:gd name="connsiteX3" fmla="*/ 11434400 w 11434400"/>
              <a:gd name="connsiteY3" fmla="*/ 6622026 h 6650758"/>
              <a:gd name="connsiteX4" fmla="*/ 11434400 w 11434400"/>
              <a:gd name="connsiteY4" fmla="*/ 6622026 h 6650758"/>
              <a:gd name="connsiteX5" fmla="*/ 2911047 w 11434400"/>
              <a:gd name="connsiteY5" fmla="*/ 6650758 h 6650758"/>
              <a:gd name="connsiteX6" fmla="*/ 0 w 11434400"/>
              <a:gd name="connsiteY6" fmla="*/ 4196718 h 6650758"/>
              <a:gd name="connsiteX7" fmla="*/ 9316 w 11434400"/>
              <a:gd name="connsiteY7" fmla="*/ 0 h 6650758"/>
              <a:gd name="connsiteX0" fmla="*/ 897 w 11425981"/>
              <a:gd name="connsiteY0" fmla="*/ 0 h 6650758"/>
              <a:gd name="connsiteX1" fmla="*/ 8297237 w 11425981"/>
              <a:gd name="connsiteY1" fmla="*/ 18898 h 6650758"/>
              <a:gd name="connsiteX2" fmla="*/ 11424735 w 11425981"/>
              <a:gd name="connsiteY2" fmla="*/ 2170327 h 6650758"/>
              <a:gd name="connsiteX3" fmla="*/ 11425981 w 11425981"/>
              <a:gd name="connsiteY3" fmla="*/ 6622026 h 6650758"/>
              <a:gd name="connsiteX4" fmla="*/ 11425981 w 11425981"/>
              <a:gd name="connsiteY4" fmla="*/ 6622026 h 6650758"/>
              <a:gd name="connsiteX5" fmla="*/ 2902628 w 11425981"/>
              <a:gd name="connsiteY5" fmla="*/ 6650758 h 6650758"/>
              <a:gd name="connsiteX6" fmla="*/ 897 w 11425981"/>
              <a:gd name="connsiteY6" fmla="*/ 5355524 h 6650758"/>
              <a:gd name="connsiteX7" fmla="*/ 897 w 11425981"/>
              <a:gd name="connsiteY7" fmla="*/ 0 h 6650758"/>
              <a:gd name="connsiteX0" fmla="*/ 897 w 11425981"/>
              <a:gd name="connsiteY0" fmla="*/ 0 h 6631604"/>
              <a:gd name="connsiteX1" fmla="*/ 8297237 w 11425981"/>
              <a:gd name="connsiteY1" fmla="*/ 18898 h 6631604"/>
              <a:gd name="connsiteX2" fmla="*/ 11424735 w 11425981"/>
              <a:gd name="connsiteY2" fmla="*/ 2170327 h 6631604"/>
              <a:gd name="connsiteX3" fmla="*/ 11425981 w 11425981"/>
              <a:gd name="connsiteY3" fmla="*/ 6622026 h 6631604"/>
              <a:gd name="connsiteX4" fmla="*/ 11425981 w 11425981"/>
              <a:gd name="connsiteY4" fmla="*/ 6622026 h 6631604"/>
              <a:gd name="connsiteX5" fmla="*/ 1169805 w 11425981"/>
              <a:gd name="connsiteY5" fmla="*/ 6631604 h 6631604"/>
              <a:gd name="connsiteX6" fmla="*/ 897 w 11425981"/>
              <a:gd name="connsiteY6" fmla="*/ 5355524 h 6631604"/>
              <a:gd name="connsiteX7" fmla="*/ 897 w 11425981"/>
              <a:gd name="connsiteY7" fmla="*/ 0 h 6631604"/>
              <a:gd name="connsiteX0" fmla="*/ 200 w 11425284"/>
              <a:gd name="connsiteY0" fmla="*/ 0 h 6631604"/>
              <a:gd name="connsiteX1" fmla="*/ 8296540 w 11425284"/>
              <a:gd name="connsiteY1" fmla="*/ 18898 h 6631604"/>
              <a:gd name="connsiteX2" fmla="*/ 11424038 w 11425284"/>
              <a:gd name="connsiteY2" fmla="*/ 2170327 h 6631604"/>
              <a:gd name="connsiteX3" fmla="*/ 11425284 w 11425284"/>
              <a:gd name="connsiteY3" fmla="*/ 6622026 h 6631604"/>
              <a:gd name="connsiteX4" fmla="*/ 11425284 w 11425284"/>
              <a:gd name="connsiteY4" fmla="*/ 6622026 h 6631604"/>
              <a:gd name="connsiteX5" fmla="*/ 1169108 w 11425284"/>
              <a:gd name="connsiteY5" fmla="*/ 6631604 h 6631604"/>
              <a:gd name="connsiteX6" fmla="*/ 28148 w 11425284"/>
              <a:gd name="connsiteY6" fmla="*/ 4091371 h 6631604"/>
              <a:gd name="connsiteX7" fmla="*/ 200 w 11425284"/>
              <a:gd name="connsiteY7" fmla="*/ 0 h 6631604"/>
              <a:gd name="connsiteX0" fmla="*/ 200 w 11425284"/>
              <a:gd name="connsiteY0" fmla="*/ 0 h 6622026"/>
              <a:gd name="connsiteX1" fmla="*/ 8296540 w 11425284"/>
              <a:gd name="connsiteY1" fmla="*/ 18898 h 6622026"/>
              <a:gd name="connsiteX2" fmla="*/ 11424038 w 11425284"/>
              <a:gd name="connsiteY2" fmla="*/ 2170327 h 6622026"/>
              <a:gd name="connsiteX3" fmla="*/ 11425284 w 11425284"/>
              <a:gd name="connsiteY3" fmla="*/ 6622026 h 6622026"/>
              <a:gd name="connsiteX4" fmla="*/ 11425284 w 11425284"/>
              <a:gd name="connsiteY4" fmla="*/ 6622026 h 6622026"/>
              <a:gd name="connsiteX5" fmla="*/ 2212528 w 11425284"/>
              <a:gd name="connsiteY5" fmla="*/ 6602874 h 6622026"/>
              <a:gd name="connsiteX6" fmla="*/ 28148 w 11425284"/>
              <a:gd name="connsiteY6" fmla="*/ 4091371 h 6622026"/>
              <a:gd name="connsiteX7" fmla="*/ 200 w 11425284"/>
              <a:gd name="connsiteY7" fmla="*/ 0 h 6622026"/>
              <a:gd name="connsiteX0" fmla="*/ 200 w 11425284"/>
              <a:gd name="connsiteY0" fmla="*/ 0 h 6641182"/>
              <a:gd name="connsiteX1" fmla="*/ 8296540 w 11425284"/>
              <a:gd name="connsiteY1" fmla="*/ 18898 h 6641182"/>
              <a:gd name="connsiteX2" fmla="*/ 11424038 w 11425284"/>
              <a:gd name="connsiteY2" fmla="*/ 2170327 h 6641182"/>
              <a:gd name="connsiteX3" fmla="*/ 11425284 w 11425284"/>
              <a:gd name="connsiteY3" fmla="*/ 6622026 h 6641182"/>
              <a:gd name="connsiteX4" fmla="*/ 11425284 w 11425284"/>
              <a:gd name="connsiteY4" fmla="*/ 6622026 h 6641182"/>
              <a:gd name="connsiteX5" fmla="*/ 3023042 w 11425284"/>
              <a:gd name="connsiteY5" fmla="*/ 6641182 h 6641182"/>
              <a:gd name="connsiteX6" fmla="*/ 28148 w 11425284"/>
              <a:gd name="connsiteY6" fmla="*/ 4091371 h 6641182"/>
              <a:gd name="connsiteX7" fmla="*/ 200 w 11425284"/>
              <a:gd name="connsiteY7" fmla="*/ 0 h 6641182"/>
              <a:gd name="connsiteX0" fmla="*/ 896 w 11425980"/>
              <a:gd name="connsiteY0" fmla="*/ 0 h 6641182"/>
              <a:gd name="connsiteX1" fmla="*/ 8297236 w 11425980"/>
              <a:gd name="connsiteY1" fmla="*/ 18898 h 6641182"/>
              <a:gd name="connsiteX2" fmla="*/ 11424734 w 11425980"/>
              <a:gd name="connsiteY2" fmla="*/ 2170327 h 6641182"/>
              <a:gd name="connsiteX3" fmla="*/ 11425980 w 11425980"/>
              <a:gd name="connsiteY3" fmla="*/ 6622026 h 6641182"/>
              <a:gd name="connsiteX4" fmla="*/ 11425980 w 11425980"/>
              <a:gd name="connsiteY4" fmla="*/ 6622026 h 6641182"/>
              <a:gd name="connsiteX5" fmla="*/ 3023738 w 11425980"/>
              <a:gd name="connsiteY5" fmla="*/ 6641182 h 6641182"/>
              <a:gd name="connsiteX6" fmla="*/ 896 w 11425980"/>
              <a:gd name="connsiteY6" fmla="*/ 4091371 h 6641182"/>
              <a:gd name="connsiteX7" fmla="*/ 896 w 11425980"/>
              <a:gd name="connsiteY7" fmla="*/ 0 h 6641182"/>
              <a:gd name="connsiteX0" fmla="*/ 896 w 11425980"/>
              <a:gd name="connsiteY0" fmla="*/ 0 h 6641182"/>
              <a:gd name="connsiteX1" fmla="*/ 8297236 w 11425980"/>
              <a:gd name="connsiteY1" fmla="*/ 18898 h 6641182"/>
              <a:gd name="connsiteX2" fmla="*/ 11424734 w 11425980"/>
              <a:gd name="connsiteY2" fmla="*/ 3156750 h 6641182"/>
              <a:gd name="connsiteX3" fmla="*/ 11425980 w 11425980"/>
              <a:gd name="connsiteY3" fmla="*/ 6622026 h 6641182"/>
              <a:gd name="connsiteX4" fmla="*/ 11425980 w 11425980"/>
              <a:gd name="connsiteY4" fmla="*/ 6622026 h 6641182"/>
              <a:gd name="connsiteX5" fmla="*/ 3023738 w 11425980"/>
              <a:gd name="connsiteY5" fmla="*/ 6641182 h 6641182"/>
              <a:gd name="connsiteX6" fmla="*/ 896 w 11425980"/>
              <a:gd name="connsiteY6" fmla="*/ 4091371 h 6641182"/>
              <a:gd name="connsiteX7" fmla="*/ 896 w 11425980"/>
              <a:gd name="connsiteY7" fmla="*/ 0 h 6641182"/>
              <a:gd name="connsiteX0" fmla="*/ 896 w 11425980"/>
              <a:gd name="connsiteY0" fmla="*/ 0 h 6641182"/>
              <a:gd name="connsiteX1" fmla="*/ 8688519 w 11425980"/>
              <a:gd name="connsiteY1" fmla="*/ 28475 h 6641182"/>
              <a:gd name="connsiteX2" fmla="*/ 11424734 w 11425980"/>
              <a:gd name="connsiteY2" fmla="*/ 3156750 h 6641182"/>
              <a:gd name="connsiteX3" fmla="*/ 11425980 w 11425980"/>
              <a:gd name="connsiteY3" fmla="*/ 6622026 h 6641182"/>
              <a:gd name="connsiteX4" fmla="*/ 11425980 w 11425980"/>
              <a:gd name="connsiteY4" fmla="*/ 6622026 h 6641182"/>
              <a:gd name="connsiteX5" fmla="*/ 3023738 w 11425980"/>
              <a:gd name="connsiteY5" fmla="*/ 6641182 h 6641182"/>
              <a:gd name="connsiteX6" fmla="*/ 896 w 11425980"/>
              <a:gd name="connsiteY6" fmla="*/ 4091371 h 6641182"/>
              <a:gd name="connsiteX7" fmla="*/ 896 w 11425980"/>
              <a:gd name="connsiteY7" fmla="*/ 0 h 6641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25980" h="6641182">
                <a:moveTo>
                  <a:pt x="896" y="0"/>
                </a:moveTo>
                <a:lnTo>
                  <a:pt x="8688519" y="28475"/>
                </a:lnTo>
                <a:lnTo>
                  <a:pt x="11424734" y="3156750"/>
                </a:lnTo>
                <a:cubicBezTo>
                  <a:pt x="11425149" y="4745996"/>
                  <a:pt x="11425565" y="5032780"/>
                  <a:pt x="11425980" y="6622026"/>
                </a:cubicBezTo>
                <a:lnTo>
                  <a:pt x="11425980" y="6622026"/>
                </a:lnTo>
                <a:lnTo>
                  <a:pt x="3023738" y="6641182"/>
                </a:lnTo>
                <a:lnTo>
                  <a:pt x="896" y="4091371"/>
                </a:lnTo>
                <a:cubicBezTo>
                  <a:pt x="4001" y="2692465"/>
                  <a:pt x="-2209" y="1398906"/>
                  <a:pt x="896" y="0"/>
                </a:cubicBezTo>
                <a:close/>
              </a:path>
            </a:pathLst>
          </a:cu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bg-BG"/>
          </a:p>
        </p:txBody>
      </p:sp>
      <p:sp>
        <p:nvSpPr>
          <p:cNvPr id="10" name="TextBox 9">
            <a:extLst>
              <a:ext uri="{FF2B5EF4-FFF2-40B4-BE49-F238E27FC236}">
                <a16:creationId xmlns:a16="http://schemas.microsoft.com/office/drawing/2014/main" id="{0C8F4320-D939-42AA-C8A6-99C37A6EEF1B}"/>
              </a:ext>
            </a:extLst>
          </p:cNvPr>
          <p:cNvSpPr txBox="1"/>
          <p:nvPr/>
        </p:nvSpPr>
        <p:spPr>
          <a:xfrm>
            <a:off x="3049" y="2455541"/>
            <a:ext cx="12188951" cy="1446550"/>
          </a:xfrm>
          <a:prstGeom prst="rect">
            <a:avLst/>
          </a:prstGeom>
          <a:noFill/>
        </p:spPr>
        <p:txBody>
          <a:bodyPr wrap="square" numCol="1" rtlCol="0">
            <a:spAutoFit/>
          </a:bodyPr>
          <a:lstStyle/>
          <a:p>
            <a:pPr algn="ctr"/>
            <a:r>
              <a:rPr lang="en-US" sz="8800" b="1" dirty="0">
                <a:solidFill>
                  <a:schemeClr val="bg1"/>
                </a:solidFill>
                <a:effectLst>
                  <a:outerShdw blurRad="50800" dist="38100" dir="2700000" algn="tl" rotWithShape="0">
                    <a:prstClr val="black">
                      <a:alpha val="40000"/>
                    </a:prstClr>
                  </a:outerShdw>
                </a:effectLst>
                <a:latin typeface="Uni Sans-Trial SemiBold" panose="00000500000000000000" pitchFamily="50" charset="-52"/>
              </a:rPr>
              <a:t>Containerization</a:t>
            </a:r>
            <a:endParaRPr lang="bg-BG" sz="8800" b="1" dirty="0">
              <a:solidFill>
                <a:schemeClr val="bg1"/>
              </a:solidFill>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32350792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Rounded Corners 42">
            <a:extLst>
              <a:ext uri="{FF2B5EF4-FFF2-40B4-BE49-F238E27FC236}">
                <a16:creationId xmlns:a16="http://schemas.microsoft.com/office/drawing/2014/main" id="{9FEF638E-77C0-A9D8-A392-22A71012A414}"/>
              </a:ext>
            </a:extLst>
          </p:cNvPr>
          <p:cNvSpPr/>
          <p:nvPr/>
        </p:nvSpPr>
        <p:spPr>
          <a:xfrm>
            <a:off x="5625548" y="1729740"/>
            <a:ext cx="5923722" cy="2672406"/>
          </a:xfrm>
          <a:prstGeom prst="roundRect">
            <a:avLst/>
          </a:prstGeom>
          <a:noFill/>
          <a:ln w="9525" cap="flat" cmpd="sng" algn="ctr">
            <a:solidFill>
              <a:schemeClr val="accent1"/>
            </a:solidFill>
            <a:prstDash val="lg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bg-BG"/>
          </a:p>
        </p:txBody>
      </p:sp>
      <p:sp>
        <p:nvSpPr>
          <p:cNvPr id="2" name="Title 1">
            <a:extLst>
              <a:ext uri="{FF2B5EF4-FFF2-40B4-BE49-F238E27FC236}">
                <a16:creationId xmlns:a16="http://schemas.microsoft.com/office/drawing/2014/main" id="{77B54D9F-5CD4-1D6A-5A8E-DA64CFF53C2F}"/>
              </a:ext>
            </a:extLst>
          </p:cNvPr>
          <p:cNvSpPr>
            <a:spLocks noGrp="1"/>
          </p:cNvSpPr>
          <p:nvPr>
            <p:ph type="title"/>
          </p:nvPr>
        </p:nvSpPr>
        <p:spPr/>
        <p:txBody>
          <a:bodyPr>
            <a:normAutofit fontScale="90000"/>
          </a:bodyPr>
          <a:lstStyle/>
          <a:p>
            <a:r>
              <a:rPr lang="en-US">
                <a:latin typeface="Uni Sans-Trial SemiBold" panose="00000500000000000000" pitchFamily="50" charset="-52"/>
              </a:rPr>
              <a:t>What Is Containerization?</a:t>
            </a:r>
            <a:endParaRPr lang="bg-BG"/>
          </a:p>
        </p:txBody>
      </p:sp>
      <p:sp>
        <p:nvSpPr>
          <p:cNvPr id="3" name="Content Placeholder 2">
            <a:extLst>
              <a:ext uri="{FF2B5EF4-FFF2-40B4-BE49-F238E27FC236}">
                <a16:creationId xmlns:a16="http://schemas.microsoft.com/office/drawing/2014/main" id="{2AA0B752-E1AC-3CF7-D1BC-AAB3C4C2090D}"/>
              </a:ext>
            </a:extLst>
          </p:cNvPr>
          <p:cNvSpPr>
            <a:spLocks noGrp="1"/>
          </p:cNvSpPr>
          <p:nvPr>
            <p:ph idx="1"/>
          </p:nvPr>
        </p:nvSpPr>
        <p:spPr>
          <a:xfrm>
            <a:off x="838200" y="1825625"/>
            <a:ext cx="4787348" cy="4351338"/>
          </a:xfrm>
        </p:spPr>
        <p:txBody>
          <a:bodyPr/>
          <a:lstStyle/>
          <a:p>
            <a:r>
              <a:rPr lang="en-US" b="0" i="0">
                <a:effectLst/>
              </a:rPr>
              <a:t>Containerization is a technology that enables the packaging of an application, its dependencies and configuration into a single, isolated, and portable unit known as a container.</a:t>
            </a:r>
            <a:endParaRPr lang="bg-BG"/>
          </a:p>
        </p:txBody>
      </p:sp>
      <p:sp>
        <p:nvSpPr>
          <p:cNvPr id="4" name="Footer Placeholder 3">
            <a:extLst>
              <a:ext uri="{FF2B5EF4-FFF2-40B4-BE49-F238E27FC236}">
                <a16:creationId xmlns:a16="http://schemas.microsoft.com/office/drawing/2014/main" id="{2B05D592-80D3-EDD4-8A31-E2E5D3F287C3}"/>
              </a:ext>
            </a:extLst>
          </p:cNvPr>
          <p:cNvSpPr>
            <a:spLocks noGrp="1"/>
          </p:cNvSpPr>
          <p:nvPr>
            <p:ph type="ftr" sz="quarter" idx="11"/>
          </p:nvPr>
        </p:nvSpPr>
        <p:spPr/>
        <p:txBody>
          <a:bodyPr/>
          <a:lstStyle/>
          <a:p>
            <a:endParaRPr lang="bg-BG"/>
          </a:p>
        </p:txBody>
      </p:sp>
      <p:sp>
        <p:nvSpPr>
          <p:cNvPr id="5" name="Slide Number Placeholder 4">
            <a:extLst>
              <a:ext uri="{FF2B5EF4-FFF2-40B4-BE49-F238E27FC236}">
                <a16:creationId xmlns:a16="http://schemas.microsoft.com/office/drawing/2014/main" id="{E151F8BF-2FA2-6396-BDFB-AA13AC7EA493}"/>
              </a:ext>
            </a:extLst>
          </p:cNvPr>
          <p:cNvSpPr>
            <a:spLocks noGrp="1"/>
          </p:cNvSpPr>
          <p:nvPr>
            <p:ph type="sldNum" sz="quarter" idx="12"/>
          </p:nvPr>
        </p:nvSpPr>
        <p:spPr/>
        <p:txBody>
          <a:bodyPr/>
          <a:lstStyle/>
          <a:p>
            <a:fld id="{FC516F5A-AF5A-416E-8BD9-6EDA21B451E3}" type="slidenum">
              <a:rPr lang="bg-BG" smtClean="0"/>
              <a:t>3</a:t>
            </a:fld>
            <a:endParaRPr lang="bg-BG"/>
          </a:p>
        </p:txBody>
      </p:sp>
      <p:sp>
        <p:nvSpPr>
          <p:cNvPr id="6" name="Rectangle 5">
            <a:extLst>
              <a:ext uri="{FF2B5EF4-FFF2-40B4-BE49-F238E27FC236}">
                <a16:creationId xmlns:a16="http://schemas.microsoft.com/office/drawing/2014/main" id="{EDC2BC51-0C79-F7E8-CB48-1B0A094C023E}"/>
              </a:ext>
            </a:extLst>
          </p:cNvPr>
          <p:cNvSpPr/>
          <p:nvPr/>
        </p:nvSpPr>
        <p:spPr>
          <a:xfrm>
            <a:off x="5625548" y="4562167"/>
            <a:ext cx="5923722" cy="1337187"/>
          </a:xfrm>
          <a:prstGeom prst="rect">
            <a:avLst/>
          </a:prstGeom>
          <a:solidFill>
            <a:srgbClr val="FF0000">
              <a:alpha val="50000"/>
            </a:srgbClr>
          </a:solidFill>
          <a:ln>
            <a:noFill/>
          </a:ln>
        </p:spPr>
        <p:style>
          <a:lnRef idx="0">
            <a:scrgbClr r="0" g="0" b="0"/>
          </a:lnRef>
          <a:fillRef idx="0">
            <a:scrgbClr r="0" g="0" b="0"/>
          </a:fillRef>
          <a:effectRef idx="0">
            <a:scrgbClr r="0" g="0" b="0"/>
          </a:effectRef>
          <a:fontRef idx="minor">
            <a:schemeClr val="lt1"/>
          </a:fontRef>
        </p:style>
        <p:txBody>
          <a:bodyPr rtlCol="0" anchor="b"/>
          <a:lstStyle/>
          <a:p>
            <a:r>
              <a:rPr lang="en-US"/>
              <a:t>Kernel</a:t>
            </a:r>
            <a:endParaRPr lang="bg-BG"/>
          </a:p>
        </p:txBody>
      </p:sp>
      <p:sp>
        <p:nvSpPr>
          <p:cNvPr id="7" name="Rectangle: Rounded Corners 6">
            <a:extLst>
              <a:ext uri="{FF2B5EF4-FFF2-40B4-BE49-F238E27FC236}">
                <a16:creationId xmlns:a16="http://schemas.microsoft.com/office/drawing/2014/main" id="{D9B6818F-C92B-DB4B-7395-184138E3D1B8}"/>
              </a:ext>
            </a:extLst>
          </p:cNvPr>
          <p:cNvSpPr/>
          <p:nvPr/>
        </p:nvSpPr>
        <p:spPr>
          <a:xfrm>
            <a:off x="6275070" y="4769751"/>
            <a:ext cx="4671060" cy="769990"/>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bg-BG"/>
          </a:p>
        </p:txBody>
      </p:sp>
      <p:sp>
        <p:nvSpPr>
          <p:cNvPr id="8" name="Rectangle: Rounded Corners 7">
            <a:extLst>
              <a:ext uri="{FF2B5EF4-FFF2-40B4-BE49-F238E27FC236}">
                <a16:creationId xmlns:a16="http://schemas.microsoft.com/office/drawing/2014/main" id="{00AF152A-8BC3-AD75-890C-3A38FB84BB7A}"/>
              </a:ext>
            </a:extLst>
          </p:cNvPr>
          <p:cNvSpPr/>
          <p:nvPr/>
        </p:nvSpPr>
        <p:spPr>
          <a:xfrm>
            <a:off x="7957624" y="5021580"/>
            <a:ext cx="1305951" cy="358140"/>
          </a:xfrm>
          <a:prstGeom prst="round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a:t>Namespaces</a:t>
            </a:r>
            <a:endParaRPr lang="bg-BG" sz="1600"/>
          </a:p>
        </p:txBody>
      </p:sp>
      <p:sp>
        <p:nvSpPr>
          <p:cNvPr id="9" name="Rectangle: Rounded Corners 8">
            <a:extLst>
              <a:ext uri="{FF2B5EF4-FFF2-40B4-BE49-F238E27FC236}">
                <a16:creationId xmlns:a16="http://schemas.microsoft.com/office/drawing/2014/main" id="{A3FBB809-E6EB-E34B-A2CA-365D431C0C57}"/>
              </a:ext>
            </a:extLst>
          </p:cNvPr>
          <p:cNvSpPr/>
          <p:nvPr/>
        </p:nvSpPr>
        <p:spPr>
          <a:xfrm>
            <a:off x="6474069" y="5021580"/>
            <a:ext cx="1305951" cy="358140"/>
          </a:xfrm>
          <a:prstGeom prst="round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err="1"/>
              <a:t>cgroups</a:t>
            </a:r>
            <a:endParaRPr lang="bg-BG" sz="1600"/>
          </a:p>
        </p:txBody>
      </p:sp>
      <p:sp>
        <p:nvSpPr>
          <p:cNvPr id="10" name="Rectangle: Rounded Corners 9">
            <a:extLst>
              <a:ext uri="{FF2B5EF4-FFF2-40B4-BE49-F238E27FC236}">
                <a16:creationId xmlns:a16="http://schemas.microsoft.com/office/drawing/2014/main" id="{C5BE415F-97A8-6292-5445-742F40DD97A1}"/>
              </a:ext>
            </a:extLst>
          </p:cNvPr>
          <p:cNvSpPr/>
          <p:nvPr/>
        </p:nvSpPr>
        <p:spPr>
          <a:xfrm>
            <a:off x="9441179" y="5021580"/>
            <a:ext cx="1305951" cy="358140"/>
          </a:xfrm>
          <a:prstGeom prst="round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600"/>
              <a:t>Union </a:t>
            </a:r>
            <a:r>
              <a:rPr lang="en-US" sz="1600" err="1"/>
              <a:t>filesys</a:t>
            </a:r>
            <a:endParaRPr lang="bg-BG" sz="1600"/>
          </a:p>
        </p:txBody>
      </p:sp>
      <p:sp>
        <p:nvSpPr>
          <p:cNvPr id="11" name="Rectangle 10">
            <a:extLst>
              <a:ext uri="{FF2B5EF4-FFF2-40B4-BE49-F238E27FC236}">
                <a16:creationId xmlns:a16="http://schemas.microsoft.com/office/drawing/2014/main" id="{5D5ABC99-9C98-BA9A-2543-DA2113B26A20}"/>
              </a:ext>
            </a:extLst>
          </p:cNvPr>
          <p:cNvSpPr/>
          <p:nvPr/>
        </p:nvSpPr>
        <p:spPr>
          <a:xfrm>
            <a:off x="5625548" y="3977640"/>
            <a:ext cx="5923722" cy="42450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a:t>Container Runtime</a:t>
            </a:r>
            <a:endParaRPr lang="bg-BG"/>
          </a:p>
        </p:txBody>
      </p:sp>
      <p:sp>
        <p:nvSpPr>
          <p:cNvPr id="12" name="Rectangle: Rounded Corners 11">
            <a:extLst>
              <a:ext uri="{FF2B5EF4-FFF2-40B4-BE49-F238E27FC236}">
                <a16:creationId xmlns:a16="http://schemas.microsoft.com/office/drawing/2014/main" id="{26A959BC-0A71-ABF2-FA74-E0C0F9F5DE4D}"/>
              </a:ext>
            </a:extLst>
          </p:cNvPr>
          <p:cNvSpPr/>
          <p:nvPr/>
        </p:nvSpPr>
        <p:spPr>
          <a:xfrm>
            <a:off x="6188938" y="3037845"/>
            <a:ext cx="787558" cy="688835"/>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sz="1600"/>
              <a:t>Bins</a:t>
            </a:r>
            <a:br>
              <a:rPr lang="en-US" sz="1600"/>
            </a:br>
            <a:r>
              <a:rPr lang="en-US" sz="1600"/>
              <a:t>Libs</a:t>
            </a:r>
            <a:endParaRPr lang="bg-BG" sz="1600"/>
          </a:p>
        </p:txBody>
      </p:sp>
      <p:sp>
        <p:nvSpPr>
          <p:cNvPr id="13" name="Rectangle: Rounded Corners 12">
            <a:extLst>
              <a:ext uri="{FF2B5EF4-FFF2-40B4-BE49-F238E27FC236}">
                <a16:creationId xmlns:a16="http://schemas.microsoft.com/office/drawing/2014/main" id="{DA3123F6-FF82-947F-AF4E-B843F0315A4F}"/>
              </a:ext>
            </a:extLst>
          </p:cNvPr>
          <p:cNvSpPr/>
          <p:nvPr/>
        </p:nvSpPr>
        <p:spPr>
          <a:xfrm>
            <a:off x="6188938" y="2247122"/>
            <a:ext cx="787558" cy="688835"/>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t>App</a:t>
            </a:r>
            <a:endParaRPr lang="bg-BG"/>
          </a:p>
        </p:txBody>
      </p:sp>
      <p:sp>
        <p:nvSpPr>
          <p:cNvPr id="14" name="Rectangle 13">
            <a:extLst>
              <a:ext uri="{FF2B5EF4-FFF2-40B4-BE49-F238E27FC236}">
                <a16:creationId xmlns:a16="http://schemas.microsoft.com/office/drawing/2014/main" id="{88697E0E-846D-7A46-67C2-810E17836336}"/>
              </a:ext>
            </a:extLst>
          </p:cNvPr>
          <p:cNvSpPr/>
          <p:nvPr/>
        </p:nvSpPr>
        <p:spPr>
          <a:xfrm>
            <a:off x="6093674" y="2166922"/>
            <a:ext cx="956519" cy="1611899"/>
          </a:xfrm>
          <a:prstGeom prst="rect">
            <a:avLst/>
          </a:prstGeom>
          <a:noFill/>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bg-BG"/>
          </a:p>
        </p:txBody>
      </p:sp>
      <p:sp>
        <p:nvSpPr>
          <p:cNvPr id="15" name="TextBox 14">
            <a:extLst>
              <a:ext uri="{FF2B5EF4-FFF2-40B4-BE49-F238E27FC236}">
                <a16:creationId xmlns:a16="http://schemas.microsoft.com/office/drawing/2014/main" id="{EBE17FD0-F583-16C0-FC96-46539F3C968A}"/>
              </a:ext>
            </a:extLst>
          </p:cNvPr>
          <p:cNvSpPr txBox="1"/>
          <p:nvPr/>
        </p:nvSpPr>
        <p:spPr>
          <a:xfrm>
            <a:off x="6026477" y="1812832"/>
            <a:ext cx="1137784" cy="348481"/>
          </a:xfrm>
          <a:prstGeom prst="rect">
            <a:avLst/>
          </a:prstGeom>
          <a:noFill/>
        </p:spPr>
        <p:txBody>
          <a:bodyPr wrap="square" rtlCol="0">
            <a:spAutoFit/>
          </a:bodyPr>
          <a:lstStyle/>
          <a:p>
            <a:pPr algn="ctr"/>
            <a:r>
              <a:rPr lang="en-US" sz="1600">
                <a:solidFill>
                  <a:srgbClr val="0066CC"/>
                </a:solidFill>
              </a:rPr>
              <a:t>Container</a:t>
            </a:r>
            <a:endParaRPr lang="bg-BG" sz="1400">
              <a:solidFill>
                <a:srgbClr val="0066CC"/>
              </a:solidFill>
            </a:endParaRPr>
          </a:p>
        </p:txBody>
      </p:sp>
      <p:grpSp>
        <p:nvGrpSpPr>
          <p:cNvPr id="32" name="Group 31">
            <a:extLst>
              <a:ext uri="{FF2B5EF4-FFF2-40B4-BE49-F238E27FC236}">
                <a16:creationId xmlns:a16="http://schemas.microsoft.com/office/drawing/2014/main" id="{245EFE39-674A-9054-D203-0607B33CE205}"/>
              </a:ext>
            </a:extLst>
          </p:cNvPr>
          <p:cNvGrpSpPr/>
          <p:nvPr/>
        </p:nvGrpSpPr>
        <p:grpSpPr>
          <a:xfrm>
            <a:off x="7246560" y="1818383"/>
            <a:ext cx="1137784" cy="1960438"/>
            <a:chOff x="6635539" y="1831176"/>
            <a:chExt cx="1137784" cy="1960438"/>
          </a:xfrm>
        </p:grpSpPr>
        <p:sp>
          <p:nvSpPr>
            <p:cNvPr id="16" name="Rectangle: Rounded Corners 15">
              <a:extLst>
                <a:ext uri="{FF2B5EF4-FFF2-40B4-BE49-F238E27FC236}">
                  <a16:creationId xmlns:a16="http://schemas.microsoft.com/office/drawing/2014/main" id="{AF065822-CFC9-96C9-776B-9FC9205530B1}"/>
                </a:ext>
              </a:extLst>
            </p:cNvPr>
            <p:cNvSpPr/>
            <p:nvPr/>
          </p:nvSpPr>
          <p:spPr>
            <a:xfrm>
              <a:off x="6821436" y="3050638"/>
              <a:ext cx="787558" cy="688835"/>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sz="1600"/>
                <a:t>Bins</a:t>
              </a:r>
              <a:br>
                <a:rPr lang="en-US" sz="1600"/>
              </a:br>
              <a:r>
                <a:rPr lang="en-US" sz="1600"/>
                <a:t>Libs</a:t>
              </a:r>
              <a:endParaRPr lang="bg-BG" sz="1600"/>
            </a:p>
          </p:txBody>
        </p:sp>
        <p:sp>
          <p:nvSpPr>
            <p:cNvPr id="17" name="Rectangle: Rounded Corners 16">
              <a:extLst>
                <a:ext uri="{FF2B5EF4-FFF2-40B4-BE49-F238E27FC236}">
                  <a16:creationId xmlns:a16="http://schemas.microsoft.com/office/drawing/2014/main" id="{F9F67D9A-3D75-10CC-224E-9ADBC9438A54}"/>
                </a:ext>
              </a:extLst>
            </p:cNvPr>
            <p:cNvSpPr/>
            <p:nvPr/>
          </p:nvSpPr>
          <p:spPr>
            <a:xfrm>
              <a:off x="6821436" y="2259915"/>
              <a:ext cx="787558" cy="688835"/>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t>App</a:t>
              </a:r>
              <a:endParaRPr lang="bg-BG"/>
            </a:p>
          </p:txBody>
        </p:sp>
        <p:sp>
          <p:nvSpPr>
            <p:cNvPr id="18" name="Rectangle 17">
              <a:extLst>
                <a:ext uri="{FF2B5EF4-FFF2-40B4-BE49-F238E27FC236}">
                  <a16:creationId xmlns:a16="http://schemas.microsoft.com/office/drawing/2014/main" id="{A1AC1B17-ED01-7F74-0B15-4B4384597CA0}"/>
                </a:ext>
              </a:extLst>
            </p:cNvPr>
            <p:cNvSpPr/>
            <p:nvPr/>
          </p:nvSpPr>
          <p:spPr>
            <a:xfrm>
              <a:off x="6726172" y="2179715"/>
              <a:ext cx="956519" cy="1611899"/>
            </a:xfrm>
            <a:prstGeom prst="rect">
              <a:avLst/>
            </a:prstGeom>
            <a:noFill/>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bg-BG"/>
            </a:p>
          </p:txBody>
        </p:sp>
        <p:sp>
          <p:nvSpPr>
            <p:cNvPr id="19" name="TextBox 18">
              <a:extLst>
                <a:ext uri="{FF2B5EF4-FFF2-40B4-BE49-F238E27FC236}">
                  <a16:creationId xmlns:a16="http://schemas.microsoft.com/office/drawing/2014/main" id="{714774B5-2F42-A5A1-A848-6072C1EBD3E4}"/>
                </a:ext>
              </a:extLst>
            </p:cNvPr>
            <p:cNvSpPr txBox="1"/>
            <p:nvPr/>
          </p:nvSpPr>
          <p:spPr>
            <a:xfrm>
              <a:off x="6635539" y="1831176"/>
              <a:ext cx="1137784" cy="348481"/>
            </a:xfrm>
            <a:prstGeom prst="rect">
              <a:avLst/>
            </a:prstGeom>
            <a:noFill/>
          </p:spPr>
          <p:txBody>
            <a:bodyPr wrap="square" rtlCol="0">
              <a:spAutoFit/>
            </a:bodyPr>
            <a:lstStyle/>
            <a:p>
              <a:pPr algn="ctr"/>
              <a:r>
                <a:rPr lang="en-US" sz="1600">
                  <a:solidFill>
                    <a:srgbClr val="0066CC"/>
                  </a:solidFill>
                </a:rPr>
                <a:t>Container</a:t>
              </a:r>
              <a:endParaRPr lang="bg-BG" sz="1400">
                <a:solidFill>
                  <a:srgbClr val="0066CC"/>
                </a:solidFill>
              </a:endParaRPr>
            </a:p>
          </p:txBody>
        </p:sp>
      </p:grpSp>
      <p:grpSp>
        <p:nvGrpSpPr>
          <p:cNvPr id="33" name="Group 32">
            <a:extLst>
              <a:ext uri="{FF2B5EF4-FFF2-40B4-BE49-F238E27FC236}">
                <a16:creationId xmlns:a16="http://schemas.microsoft.com/office/drawing/2014/main" id="{87B89838-A41F-AB2A-E6E6-67865496C615}"/>
              </a:ext>
            </a:extLst>
          </p:cNvPr>
          <p:cNvGrpSpPr/>
          <p:nvPr/>
        </p:nvGrpSpPr>
        <p:grpSpPr>
          <a:xfrm>
            <a:off x="8474977" y="1818383"/>
            <a:ext cx="1137784" cy="1960438"/>
            <a:chOff x="6635539" y="1831176"/>
            <a:chExt cx="1137784" cy="1960438"/>
          </a:xfrm>
        </p:grpSpPr>
        <p:sp>
          <p:nvSpPr>
            <p:cNvPr id="34" name="Rectangle: Rounded Corners 33">
              <a:extLst>
                <a:ext uri="{FF2B5EF4-FFF2-40B4-BE49-F238E27FC236}">
                  <a16:creationId xmlns:a16="http://schemas.microsoft.com/office/drawing/2014/main" id="{AAEDB084-B81D-7A6B-AA89-492260AABFDB}"/>
                </a:ext>
              </a:extLst>
            </p:cNvPr>
            <p:cNvSpPr/>
            <p:nvPr/>
          </p:nvSpPr>
          <p:spPr>
            <a:xfrm>
              <a:off x="6821436" y="3050638"/>
              <a:ext cx="787558" cy="688835"/>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sz="1600"/>
                <a:t>Bins</a:t>
              </a:r>
              <a:br>
                <a:rPr lang="en-US" sz="1600"/>
              </a:br>
              <a:r>
                <a:rPr lang="en-US" sz="1600"/>
                <a:t>Libs</a:t>
              </a:r>
              <a:endParaRPr lang="bg-BG" sz="1600"/>
            </a:p>
          </p:txBody>
        </p:sp>
        <p:sp>
          <p:nvSpPr>
            <p:cNvPr id="35" name="Rectangle: Rounded Corners 34">
              <a:extLst>
                <a:ext uri="{FF2B5EF4-FFF2-40B4-BE49-F238E27FC236}">
                  <a16:creationId xmlns:a16="http://schemas.microsoft.com/office/drawing/2014/main" id="{9180D1A8-5057-E07D-F64A-42D03B8C8796}"/>
                </a:ext>
              </a:extLst>
            </p:cNvPr>
            <p:cNvSpPr/>
            <p:nvPr/>
          </p:nvSpPr>
          <p:spPr>
            <a:xfrm>
              <a:off x="6821436" y="2259915"/>
              <a:ext cx="787558" cy="688835"/>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t>App</a:t>
              </a:r>
              <a:endParaRPr lang="bg-BG"/>
            </a:p>
          </p:txBody>
        </p:sp>
        <p:sp>
          <p:nvSpPr>
            <p:cNvPr id="36" name="Rectangle 35">
              <a:extLst>
                <a:ext uri="{FF2B5EF4-FFF2-40B4-BE49-F238E27FC236}">
                  <a16:creationId xmlns:a16="http://schemas.microsoft.com/office/drawing/2014/main" id="{A763074D-FBBD-36C9-AD35-55B70849CF81}"/>
                </a:ext>
              </a:extLst>
            </p:cNvPr>
            <p:cNvSpPr/>
            <p:nvPr/>
          </p:nvSpPr>
          <p:spPr>
            <a:xfrm>
              <a:off x="6726172" y="2179715"/>
              <a:ext cx="956519" cy="1611899"/>
            </a:xfrm>
            <a:prstGeom prst="rect">
              <a:avLst/>
            </a:prstGeom>
            <a:noFill/>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bg-BG"/>
            </a:p>
          </p:txBody>
        </p:sp>
        <p:sp>
          <p:nvSpPr>
            <p:cNvPr id="37" name="TextBox 36">
              <a:extLst>
                <a:ext uri="{FF2B5EF4-FFF2-40B4-BE49-F238E27FC236}">
                  <a16:creationId xmlns:a16="http://schemas.microsoft.com/office/drawing/2014/main" id="{233F063B-A6E0-A6F5-8BE1-8E2B27782C35}"/>
                </a:ext>
              </a:extLst>
            </p:cNvPr>
            <p:cNvSpPr txBox="1"/>
            <p:nvPr/>
          </p:nvSpPr>
          <p:spPr>
            <a:xfrm>
              <a:off x="6635539" y="1831176"/>
              <a:ext cx="1137784" cy="348481"/>
            </a:xfrm>
            <a:prstGeom prst="rect">
              <a:avLst/>
            </a:prstGeom>
            <a:noFill/>
          </p:spPr>
          <p:txBody>
            <a:bodyPr wrap="square" rtlCol="0">
              <a:spAutoFit/>
            </a:bodyPr>
            <a:lstStyle/>
            <a:p>
              <a:pPr algn="ctr"/>
              <a:r>
                <a:rPr lang="en-US" sz="1600">
                  <a:solidFill>
                    <a:srgbClr val="0066CC"/>
                  </a:solidFill>
                </a:rPr>
                <a:t>Container</a:t>
              </a:r>
              <a:endParaRPr lang="bg-BG" sz="1400">
                <a:solidFill>
                  <a:srgbClr val="0066CC"/>
                </a:solidFill>
              </a:endParaRPr>
            </a:p>
          </p:txBody>
        </p:sp>
      </p:grpSp>
      <p:grpSp>
        <p:nvGrpSpPr>
          <p:cNvPr id="38" name="Group 37">
            <a:extLst>
              <a:ext uri="{FF2B5EF4-FFF2-40B4-BE49-F238E27FC236}">
                <a16:creationId xmlns:a16="http://schemas.microsoft.com/office/drawing/2014/main" id="{B66A7D23-839C-DE6C-4692-F1042999A614}"/>
              </a:ext>
            </a:extLst>
          </p:cNvPr>
          <p:cNvGrpSpPr/>
          <p:nvPr/>
        </p:nvGrpSpPr>
        <p:grpSpPr>
          <a:xfrm>
            <a:off x="9703394" y="1839632"/>
            <a:ext cx="1137784" cy="1960438"/>
            <a:chOff x="6635539" y="1831176"/>
            <a:chExt cx="1137784" cy="1960438"/>
          </a:xfrm>
        </p:grpSpPr>
        <p:sp>
          <p:nvSpPr>
            <p:cNvPr id="39" name="Rectangle: Rounded Corners 38">
              <a:extLst>
                <a:ext uri="{FF2B5EF4-FFF2-40B4-BE49-F238E27FC236}">
                  <a16:creationId xmlns:a16="http://schemas.microsoft.com/office/drawing/2014/main" id="{087E9228-E67C-9FDC-BE97-48A02D49AACA}"/>
                </a:ext>
              </a:extLst>
            </p:cNvPr>
            <p:cNvSpPr/>
            <p:nvPr/>
          </p:nvSpPr>
          <p:spPr>
            <a:xfrm>
              <a:off x="6821436" y="3050638"/>
              <a:ext cx="787558" cy="688835"/>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sz="1600"/>
                <a:t>Bins</a:t>
              </a:r>
              <a:br>
                <a:rPr lang="en-US" sz="1600"/>
              </a:br>
              <a:r>
                <a:rPr lang="en-US" sz="1600"/>
                <a:t>Libs</a:t>
              </a:r>
              <a:endParaRPr lang="bg-BG" sz="1600"/>
            </a:p>
          </p:txBody>
        </p:sp>
        <p:sp>
          <p:nvSpPr>
            <p:cNvPr id="40" name="Rectangle: Rounded Corners 39">
              <a:extLst>
                <a:ext uri="{FF2B5EF4-FFF2-40B4-BE49-F238E27FC236}">
                  <a16:creationId xmlns:a16="http://schemas.microsoft.com/office/drawing/2014/main" id="{C720915A-70C5-F1EE-D75B-5E54CF90FC7A}"/>
                </a:ext>
              </a:extLst>
            </p:cNvPr>
            <p:cNvSpPr/>
            <p:nvPr/>
          </p:nvSpPr>
          <p:spPr>
            <a:xfrm>
              <a:off x="6821436" y="2259915"/>
              <a:ext cx="787558" cy="688835"/>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r>
                <a:rPr lang="en-US"/>
                <a:t>App</a:t>
              </a:r>
              <a:endParaRPr lang="bg-BG"/>
            </a:p>
          </p:txBody>
        </p:sp>
        <p:sp>
          <p:nvSpPr>
            <p:cNvPr id="41" name="Rectangle 40">
              <a:extLst>
                <a:ext uri="{FF2B5EF4-FFF2-40B4-BE49-F238E27FC236}">
                  <a16:creationId xmlns:a16="http://schemas.microsoft.com/office/drawing/2014/main" id="{627C0E52-4CD0-91C7-2378-06F355B8559A}"/>
                </a:ext>
              </a:extLst>
            </p:cNvPr>
            <p:cNvSpPr/>
            <p:nvPr/>
          </p:nvSpPr>
          <p:spPr>
            <a:xfrm>
              <a:off x="6726172" y="2179715"/>
              <a:ext cx="956519" cy="1611899"/>
            </a:xfrm>
            <a:prstGeom prst="rect">
              <a:avLst/>
            </a:prstGeom>
            <a:noFill/>
            <a:ln w="952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bg-BG"/>
            </a:p>
          </p:txBody>
        </p:sp>
        <p:sp>
          <p:nvSpPr>
            <p:cNvPr id="42" name="TextBox 41">
              <a:extLst>
                <a:ext uri="{FF2B5EF4-FFF2-40B4-BE49-F238E27FC236}">
                  <a16:creationId xmlns:a16="http://schemas.microsoft.com/office/drawing/2014/main" id="{65F5BE49-5FE1-C8BE-DB33-D9A3095EF118}"/>
                </a:ext>
              </a:extLst>
            </p:cNvPr>
            <p:cNvSpPr txBox="1"/>
            <p:nvPr/>
          </p:nvSpPr>
          <p:spPr>
            <a:xfrm>
              <a:off x="6635539" y="1831176"/>
              <a:ext cx="1137784" cy="348481"/>
            </a:xfrm>
            <a:prstGeom prst="rect">
              <a:avLst/>
            </a:prstGeom>
            <a:noFill/>
          </p:spPr>
          <p:txBody>
            <a:bodyPr wrap="square" rtlCol="0">
              <a:spAutoFit/>
            </a:bodyPr>
            <a:lstStyle/>
            <a:p>
              <a:pPr algn="ctr"/>
              <a:r>
                <a:rPr lang="en-US" sz="1600">
                  <a:solidFill>
                    <a:srgbClr val="0066CC"/>
                  </a:solidFill>
                </a:rPr>
                <a:t>Container</a:t>
              </a:r>
              <a:endParaRPr lang="bg-BG" sz="1400">
                <a:solidFill>
                  <a:srgbClr val="0066CC"/>
                </a:solidFill>
              </a:endParaRPr>
            </a:p>
          </p:txBody>
        </p:sp>
      </p:grpSp>
      <p:sp>
        <p:nvSpPr>
          <p:cNvPr id="44" name="Arrow: Down 43">
            <a:extLst>
              <a:ext uri="{FF2B5EF4-FFF2-40B4-BE49-F238E27FC236}">
                <a16:creationId xmlns:a16="http://schemas.microsoft.com/office/drawing/2014/main" id="{26AACB2C-5917-1834-62D9-232EBF660997}"/>
              </a:ext>
            </a:extLst>
          </p:cNvPr>
          <p:cNvSpPr/>
          <p:nvPr/>
        </p:nvSpPr>
        <p:spPr>
          <a:xfrm>
            <a:off x="8254073" y="4410138"/>
            <a:ext cx="260541" cy="35961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45" name="Arrow: Down 44">
            <a:extLst>
              <a:ext uri="{FF2B5EF4-FFF2-40B4-BE49-F238E27FC236}">
                <a16:creationId xmlns:a16="http://schemas.microsoft.com/office/drawing/2014/main" id="{0B78DBEE-0B04-6389-1119-08C242CADE2B}"/>
              </a:ext>
            </a:extLst>
          </p:cNvPr>
          <p:cNvSpPr/>
          <p:nvPr/>
        </p:nvSpPr>
        <p:spPr>
          <a:xfrm>
            <a:off x="6518027" y="3779149"/>
            <a:ext cx="138017" cy="1904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46" name="Arrow: Down 45">
            <a:extLst>
              <a:ext uri="{FF2B5EF4-FFF2-40B4-BE49-F238E27FC236}">
                <a16:creationId xmlns:a16="http://schemas.microsoft.com/office/drawing/2014/main" id="{15861708-ECED-E873-4C91-845C09C904F0}"/>
              </a:ext>
            </a:extLst>
          </p:cNvPr>
          <p:cNvSpPr/>
          <p:nvPr/>
        </p:nvSpPr>
        <p:spPr>
          <a:xfrm>
            <a:off x="7757227" y="3800070"/>
            <a:ext cx="138017" cy="1904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47" name="Arrow: Down 46">
            <a:extLst>
              <a:ext uri="{FF2B5EF4-FFF2-40B4-BE49-F238E27FC236}">
                <a16:creationId xmlns:a16="http://schemas.microsoft.com/office/drawing/2014/main" id="{3EA65748-DE87-FE23-9FEB-CBE6F980A5BC}"/>
              </a:ext>
            </a:extLst>
          </p:cNvPr>
          <p:cNvSpPr/>
          <p:nvPr/>
        </p:nvSpPr>
        <p:spPr>
          <a:xfrm>
            <a:off x="8974861" y="3800069"/>
            <a:ext cx="138017" cy="1904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48" name="Arrow: Down 47">
            <a:extLst>
              <a:ext uri="{FF2B5EF4-FFF2-40B4-BE49-F238E27FC236}">
                <a16:creationId xmlns:a16="http://schemas.microsoft.com/office/drawing/2014/main" id="{D8BBEEF5-5D32-0C54-F7E4-B29DEC5912D1}"/>
              </a:ext>
            </a:extLst>
          </p:cNvPr>
          <p:cNvSpPr/>
          <p:nvPr/>
        </p:nvSpPr>
        <p:spPr>
          <a:xfrm>
            <a:off x="10214061" y="3817619"/>
            <a:ext cx="138017" cy="1904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Tree>
    <p:extLst>
      <p:ext uri="{BB962C8B-B14F-4D97-AF65-F5344CB8AC3E}">
        <p14:creationId xmlns:p14="http://schemas.microsoft.com/office/powerpoint/2010/main" val="2356351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6E948-1579-949C-273E-0E891EC62056}"/>
              </a:ext>
            </a:extLst>
          </p:cNvPr>
          <p:cNvSpPr>
            <a:spLocks noGrp="1"/>
          </p:cNvSpPr>
          <p:nvPr>
            <p:ph type="title"/>
          </p:nvPr>
        </p:nvSpPr>
        <p:spPr/>
        <p:txBody>
          <a:bodyPr>
            <a:normAutofit fontScale="90000"/>
          </a:bodyPr>
          <a:lstStyle/>
          <a:p>
            <a:r>
              <a:rPr lang="en-US">
                <a:latin typeface="Uni Sans-Trial"/>
              </a:rPr>
              <a:t>Type Of Containers</a:t>
            </a:r>
            <a:endParaRPr lang="bg-BG">
              <a:latin typeface="Uni Sans-Trial"/>
            </a:endParaRPr>
          </a:p>
        </p:txBody>
      </p:sp>
      <p:sp>
        <p:nvSpPr>
          <p:cNvPr id="3" name="Content Placeholder 2">
            <a:extLst>
              <a:ext uri="{FF2B5EF4-FFF2-40B4-BE49-F238E27FC236}">
                <a16:creationId xmlns:a16="http://schemas.microsoft.com/office/drawing/2014/main" id="{5A939C61-8C42-E67A-B6E1-025E03D9EAFB}"/>
              </a:ext>
            </a:extLst>
          </p:cNvPr>
          <p:cNvSpPr>
            <a:spLocks noGrp="1"/>
          </p:cNvSpPr>
          <p:nvPr>
            <p:ph idx="1"/>
          </p:nvPr>
        </p:nvSpPr>
        <p:spPr>
          <a:xfrm>
            <a:off x="838200" y="1500809"/>
            <a:ext cx="10515600" cy="4676154"/>
          </a:xfrm>
        </p:spPr>
        <p:txBody>
          <a:bodyPr>
            <a:normAutofit/>
          </a:bodyPr>
          <a:lstStyle/>
          <a:p>
            <a:pPr marL="0" indent="0">
              <a:buNone/>
            </a:pPr>
            <a:r>
              <a:rPr lang="en-US"/>
              <a:t>OS Containers</a:t>
            </a:r>
          </a:p>
          <a:p>
            <a:pPr lvl="1"/>
            <a:r>
              <a:rPr lang="en-US"/>
              <a:t>Used as an OS - run multiple services</a:t>
            </a:r>
          </a:p>
          <a:p>
            <a:pPr lvl="1"/>
            <a:r>
              <a:rPr lang="en-US"/>
              <a:t>No layered filesystems by default</a:t>
            </a:r>
          </a:p>
          <a:p>
            <a:pPr lvl="1"/>
            <a:r>
              <a:rPr lang="en-US"/>
              <a:t>Built on </a:t>
            </a:r>
            <a:r>
              <a:rPr lang="en-US" err="1"/>
              <a:t>cgroups</a:t>
            </a:r>
            <a:r>
              <a:rPr lang="en-US"/>
              <a:t>, namespaces, native process resource isolation</a:t>
            </a:r>
          </a:p>
          <a:p>
            <a:pPr lvl="1"/>
            <a:r>
              <a:rPr lang="en-US" err="1"/>
              <a:t>Exmaples</a:t>
            </a:r>
            <a:r>
              <a:rPr lang="en-US"/>
              <a:t> - LXC, </a:t>
            </a:r>
            <a:r>
              <a:rPr lang="en-US" err="1"/>
              <a:t>OpenVZ</a:t>
            </a:r>
            <a:r>
              <a:rPr lang="en-US"/>
              <a:t>, Linux </a:t>
            </a:r>
            <a:r>
              <a:rPr lang="en-US" err="1"/>
              <a:t>VServer</a:t>
            </a:r>
            <a:r>
              <a:rPr lang="en-US"/>
              <a:t>, BSD Jails, Solaris Zones</a:t>
            </a:r>
          </a:p>
          <a:p>
            <a:pPr marL="0" indent="0">
              <a:buNone/>
            </a:pPr>
            <a:r>
              <a:rPr lang="en-US"/>
              <a:t>App Containers</a:t>
            </a:r>
          </a:p>
          <a:p>
            <a:pPr lvl="1"/>
            <a:r>
              <a:rPr lang="en-US"/>
              <a:t>To run a single services</a:t>
            </a:r>
          </a:p>
          <a:p>
            <a:pPr lvl="1"/>
            <a:r>
              <a:rPr lang="en-US"/>
              <a:t>Layered filesystems</a:t>
            </a:r>
          </a:p>
          <a:p>
            <a:pPr lvl="1"/>
            <a:r>
              <a:rPr lang="en-US"/>
              <a:t>Built on top of OS container technologies</a:t>
            </a:r>
          </a:p>
          <a:p>
            <a:pPr lvl="1"/>
            <a:r>
              <a:rPr lang="en-US"/>
              <a:t>Example - Docker, Rocket</a:t>
            </a:r>
            <a:endParaRPr lang="bg-BG"/>
          </a:p>
        </p:txBody>
      </p:sp>
      <p:sp>
        <p:nvSpPr>
          <p:cNvPr id="4" name="Footer Placeholder 3">
            <a:extLst>
              <a:ext uri="{FF2B5EF4-FFF2-40B4-BE49-F238E27FC236}">
                <a16:creationId xmlns:a16="http://schemas.microsoft.com/office/drawing/2014/main" id="{7131E1FB-0E4B-6D94-D863-771DEC0930A1}"/>
              </a:ext>
            </a:extLst>
          </p:cNvPr>
          <p:cNvSpPr>
            <a:spLocks noGrp="1"/>
          </p:cNvSpPr>
          <p:nvPr>
            <p:ph type="ftr" sz="quarter" idx="11"/>
          </p:nvPr>
        </p:nvSpPr>
        <p:spPr/>
        <p:txBody>
          <a:bodyPr/>
          <a:lstStyle/>
          <a:p>
            <a:endParaRPr lang="bg-BG"/>
          </a:p>
        </p:txBody>
      </p:sp>
      <p:sp>
        <p:nvSpPr>
          <p:cNvPr id="5" name="Slide Number Placeholder 4">
            <a:extLst>
              <a:ext uri="{FF2B5EF4-FFF2-40B4-BE49-F238E27FC236}">
                <a16:creationId xmlns:a16="http://schemas.microsoft.com/office/drawing/2014/main" id="{37DB5DC1-8523-C7CD-09C8-9A9A47F502D4}"/>
              </a:ext>
            </a:extLst>
          </p:cNvPr>
          <p:cNvSpPr>
            <a:spLocks noGrp="1"/>
          </p:cNvSpPr>
          <p:nvPr>
            <p:ph type="sldNum" sz="quarter" idx="12"/>
          </p:nvPr>
        </p:nvSpPr>
        <p:spPr/>
        <p:txBody>
          <a:bodyPr/>
          <a:lstStyle/>
          <a:p>
            <a:fld id="{FC516F5A-AF5A-416E-8BD9-6EDA21B451E3}" type="slidenum">
              <a:rPr lang="bg-BG" smtClean="0"/>
              <a:t>4</a:t>
            </a:fld>
            <a:endParaRPr lang="bg-BG"/>
          </a:p>
        </p:txBody>
      </p:sp>
    </p:spTree>
    <p:extLst>
      <p:ext uri="{BB962C8B-B14F-4D97-AF65-F5344CB8AC3E}">
        <p14:creationId xmlns:p14="http://schemas.microsoft.com/office/powerpoint/2010/main" val="1452839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C09FF-D1B1-978C-A782-398CBE3B838E}"/>
              </a:ext>
            </a:extLst>
          </p:cNvPr>
          <p:cNvSpPr>
            <a:spLocks noGrp="1"/>
          </p:cNvSpPr>
          <p:nvPr>
            <p:ph type="title"/>
          </p:nvPr>
        </p:nvSpPr>
        <p:spPr/>
        <p:txBody>
          <a:bodyPr>
            <a:normAutofit fontScale="90000"/>
          </a:bodyPr>
          <a:lstStyle/>
          <a:p>
            <a:r>
              <a:rPr lang="en-US"/>
              <a:t> History of Container Technology</a:t>
            </a:r>
            <a:endParaRPr lang="bg-BG"/>
          </a:p>
        </p:txBody>
      </p:sp>
      <p:sp>
        <p:nvSpPr>
          <p:cNvPr id="4" name="Footer Placeholder 3">
            <a:extLst>
              <a:ext uri="{FF2B5EF4-FFF2-40B4-BE49-F238E27FC236}">
                <a16:creationId xmlns:a16="http://schemas.microsoft.com/office/drawing/2014/main" id="{1A8C4F9D-3A6C-0E55-810F-D7688BD6AA08}"/>
              </a:ext>
            </a:extLst>
          </p:cNvPr>
          <p:cNvSpPr>
            <a:spLocks noGrp="1"/>
          </p:cNvSpPr>
          <p:nvPr>
            <p:ph type="ftr" sz="quarter" idx="11"/>
          </p:nvPr>
        </p:nvSpPr>
        <p:spPr/>
        <p:txBody>
          <a:bodyPr/>
          <a:lstStyle/>
          <a:p>
            <a:endParaRPr lang="bg-BG"/>
          </a:p>
        </p:txBody>
      </p:sp>
      <p:sp>
        <p:nvSpPr>
          <p:cNvPr id="5" name="Slide Number Placeholder 4">
            <a:extLst>
              <a:ext uri="{FF2B5EF4-FFF2-40B4-BE49-F238E27FC236}">
                <a16:creationId xmlns:a16="http://schemas.microsoft.com/office/drawing/2014/main" id="{B3136A5A-0EFC-1033-1EC9-DC3FDBA7E0D4}"/>
              </a:ext>
            </a:extLst>
          </p:cNvPr>
          <p:cNvSpPr>
            <a:spLocks noGrp="1"/>
          </p:cNvSpPr>
          <p:nvPr>
            <p:ph type="sldNum" sz="quarter" idx="12"/>
          </p:nvPr>
        </p:nvSpPr>
        <p:spPr/>
        <p:txBody>
          <a:bodyPr/>
          <a:lstStyle/>
          <a:p>
            <a:fld id="{FC516F5A-AF5A-416E-8BD9-6EDA21B451E3}" type="slidenum">
              <a:rPr lang="bg-BG" smtClean="0"/>
              <a:pPr/>
              <a:t>5</a:t>
            </a:fld>
            <a:endParaRPr lang="bg-BG"/>
          </a:p>
        </p:txBody>
      </p:sp>
      <p:cxnSp>
        <p:nvCxnSpPr>
          <p:cNvPr id="7" name="Straight Arrow Connector 6">
            <a:extLst>
              <a:ext uri="{FF2B5EF4-FFF2-40B4-BE49-F238E27FC236}">
                <a16:creationId xmlns:a16="http://schemas.microsoft.com/office/drawing/2014/main" id="{35252D5B-08B0-20D5-8155-853BD397FC21}"/>
              </a:ext>
            </a:extLst>
          </p:cNvPr>
          <p:cNvCxnSpPr>
            <a:cxnSpLocks/>
          </p:cNvCxnSpPr>
          <p:nvPr/>
        </p:nvCxnSpPr>
        <p:spPr>
          <a:xfrm>
            <a:off x="203910" y="3517818"/>
            <a:ext cx="11587270" cy="0"/>
          </a:xfrm>
          <a:prstGeom prst="straightConnector1">
            <a:avLst/>
          </a:prstGeom>
          <a:ln w="57150">
            <a:prstDash val="sysDash"/>
            <a:tailEnd type="triangle"/>
          </a:ln>
        </p:spPr>
        <p:style>
          <a:lnRef idx="1">
            <a:schemeClr val="accent1"/>
          </a:lnRef>
          <a:fillRef idx="0">
            <a:schemeClr val="accent1"/>
          </a:fillRef>
          <a:effectRef idx="0">
            <a:schemeClr val="accent1"/>
          </a:effectRef>
          <a:fontRef idx="minor">
            <a:schemeClr val="tx1"/>
          </a:fontRef>
        </p:style>
      </p:cxnSp>
      <p:sp>
        <p:nvSpPr>
          <p:cNvPr id="9" name="Flowchart: Connector 8">
            <a:extLst>
              <a:ext uri="{FF2B5EF4-FFF2-40B4-BE49-F238E27FC236}">
                <a16:creationId xmlns:a16="http://schemas.microsoft.com/office/drawing/2014/main" id="{76ECE219-69D4-350B-26CD-5F8BF06796BB}"/>
              </a:ext>
            </a:extLst>
          </p:cNvPr>
          <p:cNvSpPr/>
          <p:nvPr/>
        </p:nvSpPr>
        <p:spPr>
          <a:xfrm>
            <a:off x="615749" y="3376186"/>
            <a:ext cx="283264" cy="28326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nvGrpSpPr>
          <p:cNvPr id="13" name="Group 12">
            <a:extLst>
              <a:ext uri="{FF2B5EF4-FFF2-40B4-BE49-F238E27FC236}">
                <a16:creationId xmlns:a16="http://schemas.microsoft.com/office/drawing/2014/main" id="{F393720D-F6BB-6748-CD57-3DCA3EE41FC0}"/>
              </a:ext>
            </a:extLst>
          </p:cNvPr>
          <p:cNvGrpSpPr/>
          <p:nvPr/>
        </p:nvGrpSpPr>
        <p:grpSpPr>
          <a:xfrm>
            <a:off x="115625" y="3938196"/>
            <a:ext cx="1200628" cy="1000739"/>
            <a:chOff x="393710" y="3904495"/>
            <a:chExt cx="1200628" cy="1000739"/>
          </a:xfrm>
        </p:grpSpPr>
        <p:sp>
          <p:nvSpPr>
            <p:cNvPr id="10" name="Rectangle: Rounded Corners 9">
              <a:extLst>
                <a:ext uri="{FF2B5EF4-FFF2-40B4-BE49-F238E27FC236}">
                  <a16:creationId xmlns:a16="http://schemas.microsoft.com/office/drawing/2014/main" id="{B2374D48-4D55-081E-6ACB-EAD0E1DB9447}"/>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chroot</a:t>
              </a:r>
            </a:p>
            <a:p>
              <a:pPr algn="ctr"/>
              <a:r>
                <a:rPr lang="en-US"/>
                <a:t>UNIX V7</a:t>
              </a:r>
              <a:endParaRPr lang="bg-BG"/>
            </a:p>
          </p:txBody>
        </p:sp>
        <p:sp>
          <p:nvSpPr>
            <p:cNvPr id="12" name="TextBox 11">
              <a:extLst>
                <a:ext uri="{FF2B5EF4-FFF2-40B4-BE49-F238E27FC236}">
                  <a16:creationId xmlns:a16="http://schemas.microsoft.com/office/drawing/2014/main" id="{541B1BBE-60EF-E4D9-E226-FDDEEE644774}"/>
                </a:ext>
              </a:extLst>
            </p:cNvPr>
            <p:cNvSpPr txBox="1"/>
            <p:nvPr/>
          </p:nvSpPr>
          <p:spPr>
            <a:xfrm>
              <a:off x="650221" y="3904495"/>
              <a:ext cx="687605" cy="369332"/>
            </a:xfrm>
            <a:prstGeom prst="rect">
              <a:avLst/>
            </a:prstGeom>
            <a:noFill/>
          </p:spPr>
          <p:txBody>
            <a:bodyPr wrap="square" rtlCol="0">
              <a:spAutoFit/>
            </a:bodyPr>
            <a:lstStyle/>
            <a:p>
              <a:pPr algn="ctr"/>
              <a:r>
                <a:rPr lang="en-US"/>
                <a:t>1979</a:t>
              </a:r>
              <a:endParaRPr lang="bg-BG"/>
            </a:p>
          </p:txBody>
        </p:sp>
      </p:grpSp>
      <p:grpSp>
        <p:nvGrpSpPr>
          <p:cNvPr id="15" name="Group 14">
            <a:extLst>
              <a:ext uri="{FF2B5EF4-FFF2-40B4-BE49-F238E27FC236}">
                <a16:creationId xmlns:a16="http://schemas.microsoft.com/office/drawing/2014/main" id="{169ED72D-0809-4DC6-78C4-83C19F60F5EE}"/>
              </a:ext>
            </a:extLst>
          </p:cNvPr>
          <p:cNvGrpSpPr/>
          <p:nvPr/>
        </p:nvGrpSpPr>
        <p:grpSpPr>
          <a:xfrm>
            <a:off x="407482" y="2162416"/>
            <a:ext cx="1278072" cy="1000739"/>
            <a:chOff x="393710" y="3904495"/>
            <a:chExt cx="1200628" cy="1000739"/>
          </a:xfrm>
        </p:grpSpPr>
        <p:sp>
          <p:nvSpPr>
            <p:cNvPr id="16" name="Rectangle: Rounded Corners 15">
              <a:extLst>
                <a:ext uri="{FF2B5EF4-FFF2-40B4-BE49-F238E27FC236}">
                  <a16:creationId xmlns:a16="http://schemas.microsoft.com/office/drawing/2014/main" id="{B03E41C3-4260-F7EE-A5FB-97B0C138626D}"/>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err="1"/>
                <a:t>AppArmor</a:t>
              </a:r>
              <a:endParaRPr lang="en-US"/>
            </a:p>
            <a:p>
              <a:pPr algn="ctr"/>
              <a:r>
                <a:rPr lang="en-US" err="1"/>
                <a:t>SELinux</a:t>
              </a:r>
              <a:endParaRPr lang="bg-BG"/>
            </a:p>
          </p:txBody>
        </p:sp>
        <p:sp>
          <p:nvSpPr>
            <p:cNvPr id="17" name="TextBox 16">
              <a:extLst>
                <a:ext uri="{FF2B5EF4-FFF2-40B4-BE49-F238E27FC236}">
                  <a16:creationId xmlns:a16="http://schemas.microsoft.com/office/drawing/2014/main" id="{5F08A405-504C-D9BD-B2A8-8D66E5BA4A96}"/>
                </a:ext>
              </a:extLst>
            </p:cNvPr>
            <p:cNvSpPr txBox="1"/>
            <p:nvPr/>
          </p:nvSpPr>
          <p:spPr>
            <a:xfrm>
              <a:off x="650221" y="3904495"/>
              <a:ext cx="687605" cy="369332"/>
            </a:xfrm>
            <a:prstGeom prst="rect">
              <a:avLst/>
            </a:prstGeom>
            <a:noFill/>
          </p:spPr>
          <p:txBody>
            <a:bodyPr wrap="square" rtlCol="0">
              <a:spAutoFit/>
            </a:bodyPr>
            <a:lstStyle/>
            <a:p>
              <a:pPr algn="ctr"/>
              <a:r>
                <a:rPr lang="en-US"/>
                <a:t>1999</a:t>
              </a:r>
              <a:endParaRPr lang="bg-BG"/>
            </a:p>
          </p:txBody>
        </p:sp>
      </p:grpSp>
      <p:grpSp>
        <p:nvGrpSpPr>
          <p:cNvPr id="18" name="Group 17">
            <a:extLst>
              <a:ext uri="{FF2B5EF4-FFF2-40B4-BE49-F238E27FC236}">
                <a16:creationId xmlns:a16="http://schemas.microsoft.com/office/drawing/2014/main" id="{DB24EDD7-0CBD-4637-6F34-8927E4A45156}"/>
              </a:ext>
            </a:extLst>
          </p:cNvPr>
          <p:cNvGrpSpPr/>
          <p:nvPr/>
        </p:nvGrpSpPr>
        <p:grpSpPr>
          <a:xfrm>
            <a:off x="1360958" y="4777908"/>
            <a:ext cx="1200628" cy="1000739"/>
            <a:chOff x="393710" y="3904495"/>
            <a:chExt cx="1200628" cy="1000739"/>
          </a:xfrm>
        </p:grpSpPr>
        <p:sp>
          <p:nvSpPr>
            <p:cNvPr id="19" name="Rectangle: Rounded Corners 18">
              <a:extLst>
                <a:ext uri="{FF2B5EF4-FFF2-40B4-BE49-F238E27FC236}">
                  <a16:creationId xmlns:a16="http://schemas.microsoft.com/office/drawing/2014/main" id="{D4AFF2F7-3364-4CA2-6B2E-AAFFB355F1C9}"/>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Jails</a:t>
              </a:r>
              <a:br>
                <a:rPr lang="en-US"/>
              </a:br>
              <a:r>
                <a:rPr lang="en-US"/>
                <a:t>FreeBSD</a:t>
              </a:r>
              <a:endParaRPr lang="bg-BG"/>
            </a:p>
          </p:txBody>
        </p:sp>
        <p:sp>
          <p:nvSpPr>
            <p:cNvPr id="20" name="TextBox 19">
              <a:extLst>
                <a:ext uri="{FF2B5EF4-FFF2-40B4-BE49-F238E27FC236}">
                  <a16:creationId xmlns:a16="http://schemas.microsoft.com/office/drawing/2014/main" id="{6D28C4EA-BF76-FC91-E8A5-BDF3A8CFD23B}"/>
                </a:ext>
              </a:extLst>
            </p:cNvPr>
            <p:cNvSpPr txBox="1"/>
            <p:nvPr/>
          </p:nvSpPr>
          <p:spPr>
            <a:xfrm>
              <a:off x="650221" y="3904495"/>
              <a:ext cx="687605" cy="369332"/>
            </a:xfrm>
            <a:prstGeom prst="rect">
              <a:avLst/>
            </a:prstGeom>
            <a:noFill/>
          </p:spPr>
          <p:txBody>
            <a:bodyPr wrap="square" rtlCol="0">
              <a:spAutoFit/>
            </a:bodyPr>
            <a:lstStyle/>
            <a:p>
              <a:pPr algn="ctr"/>
              <a:r>
                <a:rPr lang="en-US"/>
                <a:t>2000</a:t>
              </a:r>
              <a:endParaRPr lang="bg-BG"/>
            </a:p>
          </p:txBody>
        </p:sp>
      </p:grpSp>
      <p:grpSp>
        <p:nvGrpSpPr>
          <p:cNvPr id="24" name="Group 23">
            <a:extLst>
              <a:ext uri="{FF2B5EF4-FFF2-40B4-BE49-F238E27FC236}">
                <a16:creationId xmlns:a16="http://schemas.microsoft.com/office/drawing/2014/main" id="{B64BB7F7-830F-248F-9A0A-3AED29E60FE1}"/>
              </a:ext>
            </a:extLst>
          </p:cNvPr>
          <p:cNvGrpSpPr/>
          <p:nvPr/>
        </p:nvGrpSpPr>
        <p:grpSpPr>
          <a:xfrm>
            <a:off x="1295746" y="1223914"/>
            <a:ext cx="1534582" cy="998882"/>
            <a:chOff x="393710" y="3904495"/>
            <a:chExt cx="1200628" cy="1000739"/>
          </a:xfrm>
        </p:grpSpPr>
        <p:sp>
          <p:nvSpPr>
            <p:cNvPr id="25" name="Rectangle: Rounded Corners 24">
              <a:extLst>
                <a:ext uri="{FF2B5EF4-FFF2-40B4-BE49-F238E27FC236}">
                  <a16:creationId xmlns:a16="http://schemas.microsoft.com/office/drawing/2014/main" id="{7693CD05-FE9D-C22D-0D77-BEBDD55A4A87}"/>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err="1"/>
                <a:t>Virtuozzo</a:t>
              </a:r>
              <a:br>
                <a:rPr lang="en-US"/>
              </a:br>
              <a:r>
                <a:rPr lang="en-US"/>
                <a:t>Linux </a:t>
              </a:r>
              <a:r>
                <a:rPr lang="en-US" err="1"/>
                <a:t>Vserver</a:t>
              </a:r>
              <a:endParaRPr lang="bg-BG"/>
            </a:p>
          </p:txBody>
        </p:sp>
        <p:sp>
          <p:nvSpPr>
            <p:cNvPr id="26" name="TextBox 25">
              <a:extLst>
                <a:ext uri="{FF2B5EF4-FFF2-40B4-BE49-F238E27FC236}">
                  <a16:creationId xmlns:a16="http://schemas.microsoft.com/office/drawing/2014/main" id="{B09CFD7F-D0B5-3D8E-1757-C73429391F52}"/>
                </a:ext>
              </a:extLst>
            </p:cNvPr>
            <p:cNvSpPr txBox="1"/>
            <p:nvPr/>
          </p:nvSpPr>
          <p:spPr>
            <a:xfrm>
              <a:off x="650221" y="3904495"/>
              <a:ext cx="687605" cy="369332"/>
            </a:xfrm>
            <a:prstGeom prst="rect">
              <a:avLst/>
            </a:prstGeom>
            <a:noFill/>
          </p:spPr>
          <p:txBody>
            <a:bodyPr wrap="square" rtlCol="0">
              <a:spAutoFit/>
            </a:bodyPr>
            <a:lstStyle/>
            <a:p>
              <a:pPr algn="ctr"/>
              <a:r>
                <a:rPr lang="en-US"/>
                <a:t>2001</a:t>
              </a:r>
              <a:endParaRPr lang="bg-BG"/>
            </a:p>
          </p:txBody>
        </p:sp>
      </p:grpSp>
      <p:grpSp>
        <p:nvGrpSpPr>
          <p:cNvPr id="27" name="Group 26">
            <a:extLst>
              <a:ext uri="{FF2B5EF4-FFF2-40B4-BE49-F238E27FC236}">
                <a16:creationId xmlns:a16="http://schemas.microsoft.com/office/drawing/2014/main" id="{7D540585-6F70-C3FF-74D6-CC2156712229}"/>
              </a:ext>
            </a:extLst>
          </p:cNvPr>
          <p:cNvGrpSpPr/>
          <p:nvPr/>
        </p:nvGrpSpPr>
        <p:grpSpPr>
          <a:xfrm>
            <a:off x="2830328" y="4828972"/>
            <a:ext cx="2126972" cy="925114"/>
            <a:chOff x="393710" y="3904495"/>
            <a:chExt cx="1200628" cy="1000739"/>
          </a:xfrm>
        </p:grpSpPr>
        <p:sp>
          <p:nvSpPr>
            <p:cNvPr id="28" name="Rectangle: Rounded Corners 27">
              <a:extLst>
                <a:ext uri="{FF2B5EF4-FFF2-40B4-BE49-F238E27FC236}">
                  <a16:creationId xmlns:a16="http://schemas.microsoft.com/office/drawing/2014/main" id="{63E1545D-2020-5209-4019-4CCDBAEAB73D}"/>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Mount </a:t>
              </a:r>
              <a:r>
                <a:rPr lang="en-US" err="1"/>
                <a:t>Namaspaces</a:t>
              </a:r>
              <a:endParaRPr lang="bg-BG"/>
            </a:p>
          </p:txBody>
        </p:sp>
        <p:sp>
          <p:nvSpPr>
            <p:cNvPr id="29" name="TextBox 28">
              <a:extLst>
                <a:ext uri="{FF2B5EF4-FFF2-40B4-BE49-F238E27FC236}">
                  <a16:creationId xmlns:a16="http://schemas.microsoft.com/office/drawing/2014/main" id="{0B5781AF-D238-4430-F5FD-CCB15C75B65F}"/>
                </a:ext>
              </a:extLst>
            </p:cNvPr>
            <p:cNvSpPr txBox="1"/>
            <p:nvPr/>
          </p:nvSpPr>
          <p:spPr>
            <a:xfrm>
              <a:off x="650221" y="3904495"/>
              <a:ext cx="687605" cy="369332"/>
            </a:xfrm>
            <a:prstGeom prst="rect">
              <a:avLst/>
            </a:prstGeom>
            <a:noFill/>
          </p:spPr>
          <p:txBody>
            <a:bodyPr wrap="square" rtlCol="0">
              <a:spAutoFit/>
            </a:bodyPr>
            <a:lstStyle/>
            <a:p>
              <a:pPr algn="ctr"/>
              <a:r>
                <a:rPr lang="en-US"/>
                <a:t>2002</a:t>
              </a:r>
              <a:endParaRPr lang="bg-BG"/>
            </a:p>
          </p:txBody>
        </p:sp>
      </p:grpSp>
      <p:grpSp>
        <p:nvGrpSpPr>
          <p:cNvPr id="30" name="Group 29">
            <a:extLst>
              <a:ext uri="{FF2B5EF4-FFF2-40B4-BE49-F238E27FC236}">
                <a16:creationId xmlns:a16="http://schemas.microsoft.com/office/drawing/2014/main" id="{EE96F07F-DC0B-C0BB-EE36-60FB1ED08AD7}"/>
              </a:ext>
            </a:extLst>
          </p:cNvPr>
          <p:cNvGrpSpPr/>
          <p:nvPr/>
        </p:nvGrpSpPr>
        <p:grpSpPr>
          <a:xfrm>
            <a:off x="2983505" y="1560791"/>
            <a:ext cx="2724628" cy="731554"/>
            <a:chOff x="393710" y="3794873"/>
            <a:chExt cx="1200628" cy="1110361"/>
          </a:xfrm>
        </p:grpSpPr>
        <p:sp>
          <p:nvSpPr>
            <p:cNvPr id="31" name="Rectangle: Rounded Corners 30">
              <a:extLst>
                <a:ext uri="{FF2B5EF4-FFF2-40B4-BE49-F238E27FC236}">
                  <a16:creationId xmlns:a16="http://schemas.microsoft.com/office/drawing/2014/main" id="{0197EE40-0E9D-1A9A-7331-0773A329A2EA}"/>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Oracle Solaris Containers</a:t>
              </a:r>
              <a:endParaRPr lang="bg-BG"/>
            </a:p>
          </p:txBody>
        </p:sp>
        <p:sp>
          <p:nvSpPr>
            <p:cNvPr id="32" name="TextBox 31">
              <a:extLst>
                <a:ext uri="{FF2B5EF4-FFF2-40B4-BE49-F238E27FC236}">
                  <a16:creationId xmlns:a16="http://schemas.microsoft.com/office/drawing/2014/main" id="{0A4BB68E-6E70-1E06-EDD6-A061691F9FA9}"/>
                </a:ext>
              </a:extLst>
            </p:cNvPr>
            <p:cNvSpPr txBox="1"/>
            <p:nvPr/>
          </p:nvSpPr>
          <p:spPr>
            <a:xfrm>
              <a:off x="646751" y="3794873"/>
              <a:ext cx="687605" cy="369332"/>
            </a:xfrm>
            <a:prstGeom prst="rect">
              <a:avLst/>
            </a:prstGeom>
            <a:noFill/>
          </p:spPr>
          <p:txBody>
            <a:bodyPr wrap="square" rtlCol="0">
              <a:spAutoFit/>
            </a:bodyPr>
            <a:lstStyle/>
            <a:p>
              <a:pPr algn="ctr"/>
              <a:r>
                <a:rPr lang="en-US"/>
                <a:t>2004</a:t>
              </a:r>
              <a:endParaRPr lang="bg-BG"/>
            </a:p>
          </p:txBody>
        </p:sp>
      </p:grpSp>
      <p:grpSp>
        <p:nvGrpSpPr>
          <p:cNvPr id="33" name="Group 32">
            <a:extLst>
              <a:ext uri="{FF2B5EF4-FFF2-40B4-BE49-F238E27FC236}">
                <a16:creationId xmlns:a16="http://schemas.microsoft.com/office/drawing/2014/main" id="{0FA22193-D476-4436-9F1C-4EC2C70BB54E}"/>
              </a:ext>
            </a:extLst>
          </p:cNvPr>
          <p:cNvGrpSpPr/>
          <p:nvPr/>
        </p:nvGrpSpPr>
        <p:grpSpPr>
          <a:xfrm>
            <a:off x="4346136" y="3764361"/>
            <a:ext cx="1200628" cy="1000739"/>
            <a:chOff x="393710" y="3904495"/>
            <a:chExt cx="1200628" cy="1000739"/>
          </a:xfrm>
        </p:grpSpPr>
        <p:sp>
          <p:nvSpPr>
            <p:cNvPr id="34" name="Rectangle: Rounded Corners 33">
              <a:extLst>
                <a:ext uri="{FF2B5EF4-FFF2-40B4-BE49-F238E27FC236}">
                  <a16:creationId xmlns:a16="http://schemas.microsoft.com/office/drawing/2014/main" id="{E151094E-F7B0-8FEE-7FF1-7E8A88E864BC}"/>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err="1"/>
                <a:t>OpenVZ</a:t>
              </a:r>
              <a:endParaRPr lang="bg-BG"/>
            </a:p>
          </p:txBody>
        </p:sp>
        <p:sp>
          <p:nvSpPr>
            <p:cNvPr id="35" name="TextBox 34">
              <a:extLst>
                <a:ext uri="{FF2B5EF4-FFF2-40B4-BE49-F238E27FC236}">
                  <a16:creationId xmlns:a16="http://schemas.microsoft.com/office/drawing/2014/main" id="{1E394893-46C3-8764-EC35-ED3362C469C9}"/>
                </a:ext>
              </a:extLst>
            </p:cNvPr>
            <p:cNvSpPr txBox="1"/>
            <p:nvPr/>
          </p:nvSpPr>
          <p:spPr>
            <a:xfrm>
              <a:off x="650221" y="3904495"/>
              <a:ext cx="687605" cy="369332"/>
            </a:xfrm>
            <a:prstGeom prst="rect">
              <a:avLst/>
            </a:prstGeom>
            <a:noFill/>
          </p:spPr>
          <p:txBody>
            <a:bodyPr wrap="square" rtlCol="0">
              <a:spAutoFit/>
            </a:bodyPr>
            <a:lstStyle/>
            <a:p>
              <a:pPr algn="ctr"/>
              <a:r>
                <a:rPr lang="en-US"/>
                <a:t>2005</a:t>
              </a:r>
              <a:endParaRPr lang="bg-BG"/>
            </a:p>
          </p:txBody>
        </p:sp>
      </p:grpSp>
      <p:grpSp>
        <p:nvGrpSpPr>
          <p:cNvPr id="36" name="Group 35">
            <a:extLst>
              <a:ext uri="{FF2B5EF4-FFF2-40B4-BE49-F238E27FC236}">
                <a16:creationId xmlns:a16="http://schemas.microsoft.com/office/drawing/2014/main" id="{A7966FF8-9A08-BAB3-D970-F0ECEBFC8BEB}"/>
              </a:ext>
            </a:extLst>
          </p:cNvPr>
          <p:cNvGrpSpPr/>
          <p:nvPr/>
        </p:nvGrpSpPr>
        <p:grpSpPr>
          <a:xfrm>
            <a:off x="4875737" y="2358627"/>
            <a:ext cx="2449833" cy="787118"/>
            <a:chOff x="393710" y="3904495"/>
            <a:chExt cx="1200628" cy="1000739"/>
          </a:xfrm>
        </p:grpSpPr>
        <p:sp>
          <p:nvSpPr>
            <p:cNvPr id="37" name="Rectangle: Rounded Corners 36">
              <a:extLst>
                <a:ext uri="{FF2B5EF4-FFF2-40B4-BE49-F238E27FC236}">
                  <a16:creationId xmlns:a16="http://schemas.microsoft.com/office/drawing/2014/main" id="{9B24680E-8A51-548C-33C0-2D7180668C3D}"/>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Process Containers</a:t>
              </a:r>
            </a:p>
            <a:p>
              <a:pPr algn="ctr"/>
              <a:r>
                <a:rPr lang="en-US"/>
                <a:t>UTS &amp; IPC Namespaces</a:t>
              </a:r>
            </a:p>
          </p:txBody>
        </p:sp>
        <p:sp>
          <p:nvSpPr>
            <p:cNvPr id="38" name="TextBox 37">
              <a:extLst>
                <a:ext uri="{FF2B5EF4-FFF2-40B4-BE49-F238E27FC236}">
                  <a16:creationId xmlns:a16="http://schemas.microsoft.com/office/drawing/2014/main" id="{6FC36B9A-F60A-3074-F2D9-1717BC3E3002}"/>
                </a:ext>
              </a:extLst>
            </p:cNvPr>
            <p:cNvSpPr txBox="1"/>
            <p:nvPr/>
          </p:nvSpPr>
          <p:spPr>
            <a:xfrm>
              <a:off x="650221" y="3904495"/>
              <a:ext cx="687605" cy="369332"/>
            </a:xfrm>
            <a:prstGeom prst="rect">
              <a:avLst/>
            </a:prstGeom>
            <a:noFill/>
          </p:spPr>
          <p:txBody>
            <a:bodyPr wrap="square" rtlCol="0">
              <a:spAutoFit/>
            </a:bodyPr>
            <a:lstStyle/>
            <a:p>
              <a:pPr algn="ctr"/>
              <a:r>
                <a:rPr lang="en-US"/>
                <a:t>2007</a:t>
              </a:r>
              <a:endParaRPr lang="bg-BG"/>
            </a:p>
          </p:txBody>
        </p:sp>
      </p:grpSp>
      <p:grpSp>
        <p:nvGrpSpPr>
          <p:cNvPr id="39" name="Group 38">
            <a:extLst>
              <a:ext uri="{FF2B5EF4-FFF2-40B4-BE49-F238E27FC236}">
                <a16:creationId xmlns:a16="http://schemas.microsoft.com/office/drawing/2014/main" id="{68DE9E26-687D-EA3A-4906-8A60B898E6BA}"/>
              </a:ext>
            </a:extLst>
          </p:cNvPr>
          <p:cNvGrpSpPr/>
          <p:nvPr/>
        </p:nvGrpSpPr>
        <p:grpSpPr>
          <a:xfrm>
            <a:off x="5645951" y="4580353"/>
            <a:ext cx="3182094" cy="1347313"/>
            <a:chOff x="393710" y="3904495"/>
            <a:chExt cx="1200628" cy="1000739"/>
          </a:xfrm>
        </p:grpSpPr>
        <p:sp>
          <p:nvSpPr>
            <p:cNvPr id="40" name="Rectangle: Rounded Corners 39">
              <a:extLst>
                <a:ext uri="{FF2B5EF4-FFF2-40B4-BE49-F238E27FC236}">
                  <a16:creationId xmlns:a16="http://schemas.microsoft.com/office/drawing/2014/main" id="{6BB54CD0-BA30-0D12-394B-EE8F511B301D}"/>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LXC – Linux Containers</a:t>
              </a:r>
            </a:p>
            <a:p>
              <a:pPr algn="ctr"/>
              <a:r>
                <a:rPr lang="en-US" err="1"/>
                <a:t>Cgroups</a:t>
              </a:r>
              <a:r>
                <a:rPr lang="en-US"/>
                <a:t> merged into Kernel</a:t>
              </a:r>
            </a:p>
            <a:p>
              <a:pPr algn="ctr"/>
              <a:r>
                <a:rPr lang="en-US"/>
                <a:t>PID &amp; Network Namespaces</a:t>
              </a:r>
              <a:endParaRPr lang="bg-BG"/>
            </a:p>
          </p:txBody>
        </p:sp>
        <p:sp>
          <p:nvSpPr>
            <p:cNvPr id="41" name="TextBox 40">
              <a:extLst>
                <a:ext uri="{FF2B5EF4-FFF2-40B4-BE49-F238E27FC236}">
                  <a16:creationId xmlns:a16="http://schemas.microsoft.com/office/drawing/2014/main" id="{22FF0B49-2734-6599-8E41-90298E494F94}"/>
                </a:ext>
              </a:extLst>
            </p:cNvPr>
            <p:cNvSpPr txBox="1"/>
            <p:nvPr/>
          </p:nvSpPr>
          <p:spPr>
            <a:xfrm>
              <a:off x="650221" y="3904495"/>
              <a:ext cx="687605" cy="369332"/>
            </a:xfrm>
            <a:prstGeom prst="rect">
              <a:avLst/>
            </a:prstGeom>
            <a:noFill/>
          </p:spPr>
          <p:txBody>
            <a:bodyPr wrap="square" rtlCol="0">
              <a:spAutoFit/>
            </a:bodyPr>
            <a:lstStyle/>
            <a:p>
              <a:pPr algn="ctr"/>
              <a:r>
                <a:rPr lang="en-US"/>
                <a:t>2008</a:t>
              </a:r>
              <a:endParaRPr lang="bg-BG"/>
            </a:p>
          </p:txBody>
        </p:sp>
      </p:grpSp>
      <p:grpSp>
        <p:nvGrpSpPr>
          <p:cNvPr id="44" name="Group 43">
            <a:extLst>
              <a:ext uri="{FF2B5EF4-FFF2-40B4-BE49-F238E27FC236}">
                <a16:creationId xmlns:a16="http://schemas.microsoft.com/office/drawing/2014/main" id="{D1A06B61-4BF2-4E27-380E-09CF4C40DB3A}"/>
              </a:ext>
            </a:extLst>
          </p:cNvPr>
          <p:cNvGrpSpPr/>
          <p:nvPr/>
        </p:nvGrpSpPr>
        <p:grpSpPr>
          <a:xfrm>
            <a:off x="7584439" y="2313485"/>
            <a:ext cx="1751200" cy="879792"/>
            <a:chOff x="393710" y="3904495"/>
            <a:chExt cx="1200628" cy="1000739"/>
          </a:xfrm>
        </p:grpSpPr>
        <p:sp>
          <p:nvSpPr>
            <p:cNvPr id="45" name="Rectangle: Rounded Corners 44">
              <a:extLst>
                <a:ext uri="{FF2B5EF4-FFF2-40B4-BE49-F238E27FC236}">
                  <a16:creationId xmlns:a16="http://schemas.microsoft.com/office/drawing/2014/main" id="{B21C5D1B-7D4C-6F99-EC37-33AB2269F71C}"/>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Cloud Foundry</a:t>
              </a:r>
            </a:p>
            <a:p>
              <a:pPr algn="ctr"/>
              <a:r>
                <a:rPr lang="en-US"/>
                <a:t>Warden</a:t>
              </a:r>
              <a:endParaRPr lang="bg-BG"/>
            </a:p>
          </p:txBody>
        </p:sp>
        <p:sp>
          <p:nvSpPr>
            <p:cNvPr id="46" name="TextBox 45">
              <a:extLst>
                <a:ext uri="{FF2B5EF4-FFF2-40B4-BE49-F238E27FC236}">
                  <a16:creationId xmlns:a16="http://schemas.microsoft.com/office/drawing/2014/main" id="{A06359E7-2EF5-5F8E-C97C-8F22C88670D1}"/>
                </a:ext>
              </a:extLst>
            </p:cNvPr>
            <p:cNvSpPr txBox="1"/>
            <p:nvPr/>
          </p:nvSpPr>
          <p:spPr>
            <a:xfrm>
              <a:off x="650221" y="3904495"/>
              <a:ext cx="687605" cy="420105"/>
            </a:xfrm>
            <a:prstGeom prst="rect">
              <a:avLst/>
            </a:prstGeom>
            <a:noFill/>
          </p:spPr>
          <p:txBody>
            <a:bodyPr wrap="square" rtlCol="0">
              <a:spAutoFit/>
            </a:bodyPr>
            <a:lstStyle/>
            <a:p>
              <a:pPr algn="ctr"/>
              <a:r>
                <a:rPr lang="en-US"/>
                <a:t>2011</a:t>
              </a:r>
              <a:endParaRPr lang="bg-BG"/>
            </a:p>
          </p:txBody>
        </p:sp>
      </p:grpSp>
      <p:grpSp>
        <p:nvGrpSpPr>
          <p:cNvPr id="47" name="Group 46">
            <a:extLst>
              <a:ext uri="{FF2B5EF4-FFF2-40B4-BE49-F238E27FC236}">
                <a16:creationId xmlns:a16="http://schemas.microsoft.com/office/drawing/2014/main" id="{EE81EFC3-D25D-9E61-F0BA-D9060D18B8BB}"/>
              </a:ext>
            </a:extLst>
          </p:cNvPr>
          <p:cNvGrpSpPr/>
          <p:nvPr/>
        </p:nvGrpSpPr>
        <p:grpSpPr>
          <a:xfrm>
            <a:off x="8976715" y="3805890"/>
            <a:ext cx="1200628" cy="1000739"/>
            <a:chOff x="393710" y="3904495"/>
            <a:chExt cx="1200628" cy="1000739"/>
          </a:xfrm>
        </p:grpSpPr>
        <p:sp>
          <p:nvSpPr>
            <p:cNvPr id="48" name="Rectangle: Rounded Corners 47">
              <a:extLst>
                <a:ext uri="{FF2B5EF4-FFF2-40B4-BE49-F238E27FC236}">
                  <a16:creationId xmlns:a16="http://schemas.microsoft.com/office/drawing/2014/main" id="{612A3CDE-5DA3-ABE5-FF13-AAFE4714CB27}"/>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LMCTFY</a:t>
              </a:r>
            </a:p>
            <a:p>
              <a:pPr algn="ctr"/>
              <a:r>
                <a:rPr lang="en-US"/>
                <a:t>DOCKER</a:t>
              </a:r>
              <a:endParaRPr lang="bg-BG"/>
            </a:p>
          </p:txBody>
        </p:sp>
        <p:sp>
          <p:nvSpPr>
            <p:cNvPr id="49" name="TextBox 48">
              <a:extLst>
                <a:ext uri="{FF2B5EF4-FFF2-40B4-BE49-F238E27FC236}">
                  <a16:creationId xmlns:a16="http://schemas.microsoft.com/office/drawing/2014/main" id="{F475E7EB-5E4B-233C-7C22-C65136D27C37}"/>
                </a:ext>
              </a:extLst>
            </p:cNvPr>
            <p:cNvSpPr txBox="1"/>
            <p:nvPr/>
          </p:nvSpPr>
          <p:spPr>
            <a:xfrm>
              <a:off x="650221" y="3904495"/>
              <a:ext cx="687605" cy="369332"/>
            </a:xfrm>
            <a:prstGeom prst="rect">
              <a:avLst/>
            </a:prstGeom>
            <a:noFill/>
          </p:spPr>
          <p:txBody>
            <a:bodyPr wrap="square" rtlCol="0">
              <a:spAutoFit/>
            </a:bodyPr>
            <a:lstStyle/>
            <a:p>
              <a:pPr algn="ctr"/>
              <a:r>
                <a:rPr lang="en-US"/>
                <a:t>2013</a:t>
              </a:r>
              <a:endParaRPr lang="bg-BG"/>
            </a:p>
          </p:txBody>
        </p:sp>
      </p:grpSp>
      <p:grpSp>
        <p:nvGrpSpPr>
          <p:cNvPr id="50" name="Group 49">
            <a:extLst>
              <a:ext uri="{FF2B5EF4-FFF2-40B4-BE49-F238E27FC236}">
                <a16:creationId xmlns:a16="http://schemas.microsoft.com/office/drawing/2014/main" id="{F7B1A715-CA23-544E-CC4A-848C0F27060C}"/>
              </a:ext>
            </a:extLst>
          </p:cNvPr>
          <p:cNvGrpSpPr/>
          <p:nvPr/>
        </p:nvGrpSpPr>
        <p:grpSpPr>
          <a:xfrm>
            <a:off x="10465139" y="3764361"/>
            <a:ext cx="1388458" cy="1004365"/>
            <a:chOff x="393710" y="3904495"/>
            <a:chExt cx="1200628" cy="1000738"/>
          </a:xfrm>
        </p:grpSpPr>
        <p:sp>
          <p:nvSpPr>
            <p:cNvPr id="51" name="Rectangle: Rounded Corners 50">
              <a:extLst>
                <a:ext uri="{FF2B5EF4-FFF2-40B4-BE49-F238E27FC236}">
                  <a16:creationId xmlns:a16="http://schemas.microsoft.com/office/drawing/2014/main" id="{5EDEBD6E-DE06-984C-EEEE-852B19407AA0}"/>
                </a:ext>
              </a:extLst>
            </p:cNvPr>
            <p:cNvSpPr/>
            <p:nvPr/>
          </p:nvSpPr>
          <p:spPr>
            <a:xfrm>
              <a:off x="393710" y="4273826"/>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Windows Containers</a:t>
              </a:r>
              <a:endParaRPr lang="bg-BG"/>
            </a:p>
          </p:txBody>
        </p:sp>
        <p:sp>
          <p:nvSpPr>
            <p:cNvPr id="52" name="TextBox 51">
              <a:extLst>
                <a:ext uri="{FF2B5EF4-FFF2-40B4-BE49-F238E27FC236}">
                  <a16:creationId xmlns:a16="http://schemas.microsoft.com/office/drawing/2014/main" id="{3D16388A-A679-D30A-9638-8989DA49902D}"/>
                </a:ext>
              </a:extLst>
            </p:cNvPr>
            <p:cNvSpPr txBox="1"/>
            <p:nvPr/>
          </p:nvSpPr>
          <p:spPr>
            <a:xfrm>
              <a:off x="650221" y="3904495"/>
              <a:ext cx="687605" cy="369332"/>
            </a:xfrm>
            <a:prstGeom prst="rect">
              <a:avLst/>
            </a:prstGeom>
            <a:noFill/>
          </p:spPr>
          <p:txBody>
            <a:bodyPr wrap="square" rtlCol="0">
              <a:spAutoFit/>
            </a:bodyPr>
            <a:lstStyle/>
            <a:p>
              <a:pPr algn="ctr"/>
              <a:r>
                <a:rPr lang="en-US"/>
                <a:t>2016</a:t>
              </a:r>
              <a:endParaRPr lang="bg-BG"/>
            </a:p>
          </p:txBody>
        </p:sp>
      </p:grpSp>
      <p:grpSp>
        <p:nvGrpSpPr>
          <p:cNvPr id="53" name="Group 52">
            <a:extLst>
              <a:ext uri="{FF2B5EF4-FFF2-40B4-BE49-F238E27FC236}">
                <a16:creationId xmlns:a16="http://schemas.microsoft.com/office/drawing/2014/main" id="{63902533-F268-57D0-B134-DDEE6D3F8A1A}"/>
              </a:ext>
            </a:extLst>
          </p:cNvPr>
          <p:cNvGrpSpPr/>
          <p:nvPr/>
        </p:nvGrpSpPr>
        <p:grpSpPr>
          <a:xfrm>
            <a:off x="9761035" y="2314118"/>
            <a:ext cx="1136146" cy="895094"/>
            <a:chOff x="393710" y="3904495"/>
            <a:chExt cx="1200628" cy="1000739"/>
          </a:xfrm>
        </p:grpSpPr>
        <p:sp>
          <p:nvSpPr>
            <p:cNvPr id="54" name="Rectangle: Rounded Corners 53">
              <a:extLst>
                <a:ext uri="{FF2B5EF4-FFF2-40B4-BE49-F238E27FC236}">
                  <a16:creationId xmlns:a16="http://schemas.microsoft.com/office/drawing/2014/main" id="{EB64888A-3E61-D664-10C5-A909913C0DC3}"/>
                </a:ext>
              </a:extLst>
            </p:cNvPr>
            <p:cNvSpPr/>
            <p:nvPr/>
          </p:nvSpPr>
          <p:spPr>
            <a:xfrm>
              <a:off x="393710" y="4273827"/>
              <a:ext cx="1200628" cy="6314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Rocket</a:t>
              </a:r>
              <a:endParaRPr lang="bg-BG"/>
            </a:p>
          </p:txBody>
        </p:sp>
        <p:sp>
          <p:nvSpPr>
            <p:cNvPr id="55" name="TextBox 54">
              <a:extLst>
                <a:ext uri="{FF2B5EF4-FFF2-40B4-BE49-F238E27FC236}">
                  <a16:creationId xmlns:a16="http://schemas.microsoft.com/office/drawing/2014/main" id="{C67372A2-B046-96E3-03E2-28BF4B9CD861}"/>
                </a:ext>
              </a:extLst>
            </p:cNvPr>
            <p:cNvSpPr txBox="1"/>
            <p:nvPr/>
          </p:nvSpPr>
          <p:spPr>
            <a:xfrm>
              <a:off x="650221" y="3904495"/>
              <a:ext cx="687605" cy="369332"/>
            </a:xfrm>
            <a:prstGeom prst="rect">
              <a:avLst/>
            </a:prstGeom>
            <a:noFill/>
          </p:spPr>
          <p:txBody>
            <a:bodyPr wrap="square" rtlCol="0">
              <a:spAutoFit/>
            </a:bodyPr>
            <a:lstStyle/>
            <a:p>
              <a:pPr algn="ctr"/>
              <a:r>
                <a:rPr lang="en-US"/>
                <a:t>2014</a:t>
              </a:r>
              <a:endParaRPr lang="bg-BG"/>
            </a:p>
          </p:txBody>
        </p:sp>
      </p:grpSp>
    </p:spTree>
    <p:extLst>
      <p:ext uri="{BB962C8B-B14F-4D97-AF65-F5344CB8AC3E}">
        <p14:creationId xmlns:p14="http://schemas.microsoft.com/office/powerpoint/2010/main" val="1291231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75EF7E77-6707-57FA-AE2F-0F0975FF7A3B}"/>
              </a:ext>
            </a:extLst>
          </p:cNvPr>
          <p:cNvSpPr>
            <a:spLocks noGrp="1"/>
          </p:cNvSpPr>
          <p:nvPr>
            <p:ph type="ftr" sz="quarter" idx="11"/>
          </p:nvPr>
        </p:nvSpPr>
        <p:spPr/>
        <p:txBody>
          <a:bodyPr/>
          <a:lstStyle/>
          <a:p>
            <a:endParaRPr lang="bg-BG"/>
          </a:p>
        </p:txBody>
      </p:sp>
      <p:sp>
        <p:nvSpPr>
          <p:cNvPr id="5" name="Slide Number Placeholder 4">
            <a:extLst>
              <a:ext uri="{FF2B5EF4-FFF2-40B4-BE49-F238E27FC236}">
                <a16:creationId xmlns:a16="http://schemas.microsoft.com/office/drawing/2014/main" id="{3082E331-42CD-F103-8839-013B3E6716B5}"/>
              </a:ext>
            </a:extLst>
          </p:cNvPr>
          <p:cNvSpPr>
            <a:spLocks noGrp="1"/>
          </p:cNvSpPr>
          <p:nvPr>
            <p:ph type="sldNum" sz="quarter" idx="12"/>
          </p:nvPr>
        </p:nvSpPr>
        <p:spPr/>
        <p:txBody>
          <a:bodyPr/>
          <a:lstStyle/>
          <a:p>
            <a:fld id="{FC516F5A-AF5A-416E-8BD9-6EDA21B451E3}" type="slidenum">
              <a:rPr lang="bg-BG" smtClean="0"/>
              <a:t>6</a:t>
            </a:fld>
            <a:endParaRPr lang="bg-BG"/>
          </a:p>
        </p:txBody>
      </p:sp>
      <p:pic>
        <p:nvPicPr>
          <p:cNvPr id="13" name="Content Placeholder 12" descr="Diagram, engineering drawing&#10;&#10;Description automatically generated">
            <a:extLst>
              <a:ext uri="{FF2B5EF4-FFF2-40B4-BE49-F238E27FC236}">
                <a16:creationId xmlns:a16="http://schemas.microsoft.com/office/drawing/2014/main" id="{12F6720E-57D6-8D98-94A9-5B07C57F85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63944" y="1579075"/>
            <a:ext cx="5425358" cy="4102100"/>
          </a:xfrm>
        </p:spPr>
      </p:pic>
      <p:sp>
        <p:nvSpPr>
          <p:cNvPr id="15" name="Content Placeholder 2">
            <a:extLst>
              <a:ext uri="{FF2B5EF4-FFF2-40B4-BE49-F238E27FC236}">
                <a16:creationId xmlns:a16="http://schemas.microsoft.com/office/drawing/2014/main" id="{90B91760-0622-63A9-FD73-B7FB32D45623}"/>
              </a:ext>
            </a:extLst>
          </p:cNvPr>
          <p:cNvSpPr txBox="1">
            <a:spLocks/>
          </p:cNvSpPr>
          <p:nvPr/>
        </p:nvSpPr>
        <p:spPr>
          <a:xfrm>
            <a:off x="804985" y="1579075"/>
            <a:ext cx="5572369" cy="44465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08000"/>
            <a:r>
              <a:rPr lang="en-US">
                <a:solidFill>
                  <a:srgbClr val="0066CC"/>
                </a:solidFill>
              </a:rPr>
              <a:t>Containers</a:t>
            </a:r>
            <a:r>
              <a:rPr lang="en-US"/>
              <a:t> allow applications to run in isolated environments, separate from the host system.</a:t>
            </a:r>
          </a:p>
          <a:p>
            <a:pPr marL="108000"/>
            <a:endParaRPr lang="en-US"/>
          </a:p>
          <a:p>
            <a:pPr marL="108000"/>
            <a:r>
              <a:rPr lang="en-US">
                <a:solidFill>
                  <a:srgbClr val="0066CC"/>
                </a:solidFill>
              </a:rPr>
              <a:t>Containers</a:t>
            </a:r>
            <a:r>
              <a:rPr lang="en-US"/>
              <a:t> provide consistency and portability for software across different environments.</a:t>
            </a:r>
          </a:p>
          <a:p>
            <a:pPr marL="108000"/>
            <a:endParaRPr lang="en-US"/>
          </a:p>
          <a:p>
            <a:pPr marL="108000"/>
            <a:r>
              <a:rPr lang="en-US">
                <a:solidFill>
                  <a:srgbClr val="0066CC"/>
                </a:solidFill>
              </a:rPr>
              <a:t>Containers</a:t>
            </a:r>
            <a:r>
              <a:rPr lang="en-US"/>
              <a:t> package software in a format that can run consistently on any infrastructure.</a:t>
            </a:r>
            <a:endParaRPr lang="bg-BG"/>
          </a:p>
        </p:txBody>
      </p:sp>
      <p:sp>
        <p:nvSpPr>
          <p:cNvPr id="22" name="Title 1">
            <a:extLst>
              <a:ext uri="{FF2B5EF4-FFF2-40B4-BE49-F238E27FC236}">
                <a16:creationId xmlns:a16="http://schemas.microsoft.com/office/drawing/2014/main" id="{D51A521B-5431-ECF3-C001-3A33581505A4}"/>
              </a:ext>
            </a:extLst>
          </p:cNvPr>
          <p:cNvSpPr>
            <a:spLocks noGrp="1"/>
          </p:cNvSpPr>
          <p:nvPr>
            <p:ph type="title"/>
          </p:nvPr>
        </p:nvSpPr>
        <p:spPr>
          <a:xfrm>
            <a:off x="1593850" y="365125"/>
            <a:ext cx="9759950" cy="682625"/>
          </a:xfrm>
        </p:spPr>
        <p:txBody>
          <a:bodyPr>
            <a:normAutofit fontScale="90000"/>
          </a:bodyPr>
          <a:lstStyle/>
          <a:p>
            <a:r>
              <a:rPr lang="en-US">
                <a:latin typeface="Uni Sans-Trial SemiBold" panose="00000500000000000000" pitchFamily="50" charset="-52"/>
              </a:rPr>
              <a:t>What  Are Containers?</a:t>
            </a:r>
            <a:endParaRPr lang="bg-BG">
              <a:latin typeface="Uni Sans-Trial SemiBold" panose="00000500000000000000" pitchFamily="50" charset="-52"/>
            </a:endParaRPr>
          </a:p>
        </p:txBody>
      </p:sp>
    </p:spTree>
    <p:extLst>
      <p:ext uri="{BB962C8B-B14F-4D97-AF65-F5344CB8AC3E}">
        <p14:creationId xmlns:p14="http://schemas.microsoft.com/office/powerpoint/2010/main" val="872717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77ABB-58AE-F670-59F8-AA6928E45B3B}"/>
              </a:ext>
            </a:extLst>
          </p:cNvPr>
          <p:cNvSpPr>
            <a:spLocks noGrp="1"/>
          </p:cNvSpPr>
          <p:nvPr>
            <p:ph type="title"/>
          </p:nvPr>
        </p:nvSpPr>
        <p:spPr/>
        <p:txBody>
          <a:bodyPr>
            <a:normAutofit fontScale="90000"/>
          </a:bodyPr>
          <a:lstStyle/>
          <a:p>
            <a:r>
              <a:rPr lang="en-US">
                <a:latin typeface="Uni Sans-Trial SemiBold"/>
              </a:rPr>
              <a:t>Control groups </a:t>
            </a:r>
            <a:endParaRPr lang="bg-BG">
              <a:latin typeface="Uni Sans-Trial SemiBold"/>
            </a:endParaRPr>
          </a:p>
        </p:txBody>
      </p:sp>
      <p:sp>
        <p:nvSpPr>
          <p:cNvPr id="3" name="Content Placeholder 2">
            <a:extLst>
              <a:ext uri="{FF2B5EF4-FFF2-40B4-BE49-F238E27FC236}">
                <a16:creationId xmlns:a16="http://schemas.microsoft.com/office/drawing/2014/main" id="{55095F43-DBC9-28C3-9B4F-B766E2D9588F}"/>
              </a:ext>
            </a:extLst>
          </p:cNvPr>
          <p:cNvSpPr>
            <a:spLocks noGrp="1"/>
          </p:cNvSpPr>
          <p:nvPr>
            <p:ph idx="1"/>
          </p:nvPr>
        </p:nvSpPr>
        <p:spPr>
          <a:xfrm>
            <a:off x="838200" y="1825625"/>
            <a:ext cx="4518991" cy="4351338"/>
          </a:xfrm>
        </p:spPr>
        <p:txBody>
          <a:bodyPr/>
          <a:lstStyle/>
          <a:p>
            <a:r>
              <a:rPr lang="en-US" err="1">
                <a:solidFill>
                  <a:srgbClr val="002060"/>
                </a:solidFill>
              </a:rPr>
              <a:t>Cgroups</a:t>
            </a:r>
            <a:r>
              <a:rPr lang="en-US">
                <a:solidFill>
                  <a:srgbClr val="002060"/>
                </a:solidFill>
              </a:rPr>
              <a:t> </a:t>
            </a:r>
            <a:r>
              <a:rPr lang="en-US"/>
              <a:t>are used to organize processes hierarchically and distribute system resources along the hierarchy in a controlled and configurable manner.</a:t>
            </a:r>
          </a:p>
          <a:p>
            <a:r>
              <a:rPr lang="en-US"/>
              <a:t>Limit or prioritize resource utilization.</a:t>
            </a:r>
            <a:endParaRPr lang="bg-BG"/>
          </a:p>
        </p:txBody>
      </p:sp>
      <p:sp>
        <p:nvSpPr>
          <p:cNvPr id="4" name="Footer Placeholder 3">
            <a:extLst>
              <a:ext uri="{FF2B5EF4-FFF2-40B4-BE49-F238E27FC236}">
                <a16:creationId xmlns:a16="http://schemas.microsoft.com/office/drawing/2014/main" id="{DA5FB530-5413-E858-5691-5F0721390159}"/>
              </a:ext>
            </a:extLst>
          </p:cNvPr>
          <p:cNvSpPr>
            <a:spLocks noGrp="1"/>
          </p:cNvSpPr>
          <p:nvPr>
            <p:ph type="ftr" sz="quarter" idx="11"/>
          </p:nvPr>
        </p:nvSpPr>
        <p:spPr/>
        <p:txBody>
          <a:bodyPr/>
          <a:lstStyle/>
          <a:p>
            <a:endParaRPr lang="bg-BG"/>
          </a:p>
        </p:txBody>
      </p:sp>
      <p:sp>
        <p:nvSpPr>
          <p:cNvPr id="5" name="Slide Number Placeholder 4">
            <a:extLst>
              <a:ext uri="{FF2B5EF4-FFF2-40B4-BE49-F238E27FC236}">
                <a16:creationId xmlns:a16="http://schemas.microsoft.com/office/drawing/2014/main" id="{66CF672B-C23F-9DB8-A5D5-D6D90E3F320A}"/>
              </a:ext>
            </a:extLst>
          </p:cNvPr>
          <p:cNvSpPr>
            <a:spLocks noGrp="1"/>
          </p:cNvSpPr>
          <p:nvPr>
            <p:ph type="sldNum" sz="quarter" idx="12"/>
          </p:nvPr>
        </p:nvSpPr>
        <p:spPr/>
        <p:txBody>
          <a:bodyPr/>
          <a:lstStyle/>
          <a:p>
            <a:fld id="{FC516F5A-AF5A-416E-8BD9-6EDA21B451E3}" type="slidenum">
              <a:rPr lang="bg-BG" smtClean="0"/>
              <a:t>7</a:t>
            </a:fld>
            <a:endParaRPr lang="bg-BG"/>
          </a:p>
        </p:txBody>
      </p:sp>
      <p:sp>
        <p:nvSpPr>
          <p:cNvPr id="6" name="TextBox 5">
            <a:extLst>
              <a:ext uri="{FF2B5EF4-FFF2-40B4-BE49-F238E27FC236}">
                <a16:creationId xmlns:a16="http://schemas.microsoft.com/office/drawing/2014/main" id="{38E621A3-0CB9-EE7A-D94D-69C876261EAF}"/>
              </a:ext>
            </a:extLst>
          </p:cNvPr>
          <p:cNvSpPr txBox="1"/>
          <p:nvPr/>
        </p:nvSpPr>
        <p:spPr>
          <a:xfrm>
            <a:off x="5973417" y="1720840"/>
            <a:ext cx="5380383" cy="3416320"/>
          </a:xfrm>
          <a:prstGeom prst="rect">
            <a:avLst/>
          </a:prstGeom>
          <a:noFill/>
        </p:spPr>
        <p:txBody>
          <a:bodyPr wrap="square" rtlCol="0">
            <a:spAutoFit/>
          </a:bodyPr>
          <a:lstStyle/>
          <a:p>
            <a:pPr algn="l"/>
            <a:r>
              <a:rPr lang="en-US" sz="2400"/>
              <a:t>The subsystem are available for Linux:</a:t>
            </a:r>
          </a:p>
          <a:p>
            <a:pPr marL="285750" indent="-285750" algn="l">
              <a:buFont typeface="Arial" panose="020B0604020202020204" pitchFamily="34" charset="0"/>
              <a:buChar char="•"/>
            </a:pPr>
            <a:r>
              <a:rPr lang="en-US" sz="2400" b="0" i="0">
                <a:solidFill>
                  <a:srgbClr val="454545"/>
                </a:solidFill>
                <a:effectLst/>
              </a:rPr>
              <a:t>CPU time</a:t>
            </a:r>
          </a:p>
          <a:p>
            <a:pPr marL="285750" indent="-285750" algn="l">
              <a:buFont typeface="Arial" panose="020B0604020202020204" pitchFamily="34" charset="0"/>
              <a:buChar char="•"/>
            </a:pPr>
            <a:r>
              <a:rPr lang="en-US" sz="2400">
                <a:solidFill>
                  <a:srgbClr val="454545"/>
                </a:solidFill>
              </a:rPr>
              <a:t>Memory</a:t>
            </a:r>
          </a:p>
          <a:p>
            <a:pPr marL="285750" indent="-285750">
              <a:buFont typeface="Arial" panose="020B0604020202020204" pitchFamily="34" charset="0"/>
              <a:buChar char="•"/>
            </a:pPr>
            <a:r>
              <a:rPr lang="en-US" sz="2400">
                <a:solidFill>
                  <a:srgbClr val="454545"/>
                </a:solidFill>
              </a:rPr>
              <a:t>CPU &amp; Memory Pinning</a:t>
            </a:r>
          </a:p>
          <a:p>
            <a:pPr marL="285750" indent="-285750" algn="l">
              <a:buFont typeface="Arial" panose="020B0604020202020204" pitchFamily="34" charset="0"/>
              <a:buChar char="•"/>
            </a:pPr>
            <a:r>
              <a:rPr lang="en-US" sz="2400">
                <a:solidFill>
                  <a:srgbClr val="454545"/>
                </a:solidFill>
              </a:rPr>
              <a:t>Block</a:t>
            </a:r>
            <a:r>
              <a:rPr lang="en-US" sz="2400" b="0" i="0">
                <a:solidFill>
                  <a:srgbClr val="454545"/>
                </a:solidFill>
                <a:effectLst/>
              </a:rPr>
              <a:t> I/O</a:t>
            </a:r>
          </a:p>
          <a:p>
            <a:pPr marL="285750" indent="-285750" algn="l">
              <a:buFont typeface="Arial" panose="020B0604020202020204" pitchFamily="34" charset="0"/>
              <a:buChar char="•"/>
            </a:pPr>
            <a:r>
              <a:rPr lang="en-US" sz="2400" b="0" i="0">
                <a:solidFill>
                  <a:srgbClr val="454545"/>
                </a:solidFill>
                <a:effectLst/>
              </a:rPr>
              <a:t>Freezer (docker pause)</a:t>
            </a:r>
          </a:p>
          <a:p>
            <a:pPr marL="285750" indent="-285750" algn="l">
              <a:buFont typeface="Arial" panose="020B0604020202020204" pitchFamily="34" charset="0"/>
              <a:buChar char="•"/>
            </a:pPr>
            <a:r>
              <a:rPr lang="en-US" sz="2400" b="0" i="0">
                <a:solidFill>
                  <a:srgbClr val="454545"/>
                </a:solidFill>
                <a:effectLst/>
              </a:rPr>
              <a:t>Devices</a:t>
            </a:r>
          </a:p>
          <a:p>
            <a:pPr marL="285750" indent="-285750" algn="l">
              <a:buFont typeface="Arial" panose="020B0604020202020204" pitchFamily="34" charset="0"/>
              <a:buChar char="•"/>
            </a:pPr>
            <a:r>
              <a:rPr lang="en-US" sz="2400">
                <a:solidFill>
                  <a:srgbClr val="454545"/>
                </a:solidFill>
              </a:rPr>
              <a:t>Network priority</a:t>
            </a:r>
            <a:endParaRPr lang="en-US" sz="2400" b="0" i="0">
              <a:solidFill>
                <a:srgbClr val="454545"/>
              </a:solidFill>
              <a:effectLst/>
            </a:endParaRPr>
          </a:p>
          <a:p>
            <a:pPr marL="285750" indent="-285750" algn="l">
              <a:buFont typeface="Arial" panose="020B0604020202020204" pitchFamily="34" charset="0"/>
              <a:buChar char="•"/>
            </a:pPr>
            <a:r>
              <a:rPr lang="en-US" sz="2400">
                <a:solidFill>
                  <a:srgbClr val="454545"/>
                </a:solidFill>
              </a:rPr>
              <a:t>Number of discrete processes (</a:t>
            </a:r>
            <a:r>
              <a:rPr lang="en-US" sz="2400" err="1">
                <a:solidFill>
                  <a:srgbClr val="454545"/>
                </a:solidFill>
              </a:rPr>
              <a:t>pids</a:t>
            </a:r>
            <a:r>
              <a:rPr lang="en-US" sz="2400">
                <a:solidFill>
                  <a:srgbClr val="454545"/>
                </a:solidFill>
              </a:rPr>
              <a:t>)</a:t>
            </a:r>
          </a:p>
        </p:txBody>
      </p:sp>
    </p:spTree>
    <p:extLst>
      <p:ext uri="{BB962C8B-B14F-4D97-AF65-F5344CB8AC3E}">
        <p14:creationId xmlns:p14="http://schemas.microsoft.com/office/powerpoint/2010/main" val="1216545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BA541-044F-7311-9021-94F9E1F4D33C}"/>
              </a:ext>
            </a:extLst>
          </p:cNvPr>
          <p:cNvSpPr>
            <a:spLocks noGrp="1"/>
          </p:cNvSpPr>
          <p:nvPr>
            <p:ph type="title"/>
          </p:nvPr>
        </p:nvSpPr>
        <p:spPr/>
        <p:txBody>
          <a:bodyPr>
            <a:normAutofit fontScale="90000"/>
          </a:bodyPr>
          <a:lstStyle/>
          <a:p>
            <a:r>
              <a:rPr lang="en-US"/>
              <a:t>Namespaces</a:t>
            </a:r>
            <a:endParaRPr lang="bg-BG"/>
          </a:p>
        </p:txBody>
      </p:sp>
      <p:sp>
        <p:nvSpPr>
          <p:cNvPr id="3" name="Content Placeholder 2">
            <a:extLst>
              <a:ext uri="{FF2B5EF4-FFF2-40B4-BE49-F238E27FC236}">
                <a16:creationId xmlns:a16="http://schemas.microsoft.com/office/drawing/2014/main" id="{3A624AE5-EFD7-9A16-A255-238DD6E2DFCE}"/>
              </a:ext>
            </a:extLst>
          </p:cNvPr>
          <p:cNvSpPr>
            <a:spLocks noGrp="1"/>
          </p:cNvSpPr>
          <p:nvPr>
            <p:ph idx="1"/>
          </p:nvPr>
        </p:nvSpPr>
        <p:spPr>
          <a:xfrm>
            <a:off x="838200" y="1461052"/>
            <a:ext cx="4340087" cy="4715911"/>
          </a:xfrm>
        </p:spPr>
        <p:txBody>
          <a:bodyPr>
            <a:normAutofit/>
          </a:bodyPr>
          <a:lstStyle/>
          <a:p>
            <a:r>
              <a:rPr lang="en-US" sz="2400"/>
              <a:t>A namespace wraps a particular global system resource like network, process IDs in an abstraction, that makes it appear to the processes within the namespace that they have their own isolated instance of the global resource</a:t>
            </a:r>
          </a:p>
          <a:p>
            <a:r>
              <a:rPr lang="en-US" sz="2400"/>
              <a:t>Isolation mechanism for resources</a:t>
            </a:r>
            <a:endParaRPr lang="bg-BG" sz="2400"/>
          </a:p>
        </p:txBody>
      </p:sp>
      <p:sp>
        <p:nvSpPr>
          <p:cNvPr id="4" name="Footer Placeholder 3">
            <a:extLst>
              <a:ext uri="{FF2B5EF4-FFF2-40B4-BE49-F238E27FC236}">
                <a16:creationId xmlns:a16="http://schemas.microsoft.com/office/drawing/2014/main" id="{3EF4DF78-C2DC-74EA-A5B4-E788DF7CE30D}"/>
              </a:ext>
            </a:extLst>
          </p:cNvPr>
          <p:cNvSpPr>
            <a:spLocks noGrp="1"/>
          </p:cNvSpPr>
          <p:nvPr>
            <p:ph type="ftr" sz="quarter" idx="11"/>
          </p:nvPr>
        </p:nvSpPr>
        <p:spPr/>
        <p:txBody>
          <a:bodyPr/>
          <a:lstStyle/>
          <a:p>
            <a:endParaRPr lang="bg-BG"/>
          </a:p>
        </p:txBody>
      </p:sp>
      <p:sp>
        <p:nvSpPr>
          <p:cNvPr id="5" name="Slide Number Placeholder 4">
            <a:extLst>
              <a:ext uri="{FF2B5EF4-FFF2-40B4-BE49-F238E27FC236}">
                <a16:creationId xmlns:a16="http://schemas.microsoft.com/office/drawing/2014/main" id="{672FF9EE-0550-F390-4B26-5DD736945F19}"/>
              </a:ext>
            </a:extLst>
          </p:cNvPr>
          <p:cNvSpPr>
            <a:spLocks noGrp="1"/>
          </p:cNvSpPr>
          <p:nvPr>
            <p:ph type="sldNum" sz="quarter" idx="12"/>
          </p:nvPr>
        </p:nvSpPr>
        <p:spPr/>
        <p:txBody>
          <a:bodyPr/>
          <a:lstStyle/>
          <a:p>
            <a:fld id="{FC516F5A-AF5A-416E-8BD9-6EDA21B451E3}" type="slidenum">
              <a:rPr lang="bg-BG" smtClean="0"/>
              <a:t>8</a:t>
            </a:fld>
            <a:endParaRPr lang="bg-BG"/>
          </a:p>
        </p:txBody>
      </p:sp>
      <p:sp>
        <p:nvSpPr>
          <p:cNvPr id="6" name="TextBox 5">
            <a:extLst>
              <a:ext uri="{FF2B5EF4-FFF2-40B4-BE49-F238E27FC236}">
                <a16:creationId xmlns:a16="http://schemas.microsoft.com/office/drawing/2014/main" id="{CC054321-D320-09E2-48A7-C94A57FAEB0A}"/>
              </a:ext>
            </a:extLst>
          </p:cNvPr>
          <p:cNvSpPr txBox="1"/>
          <p:nvPr/>
        </p:nvSpPr>
        <p:spPr>
          <a:xfrm>
            <a:off x="5883965" y="1461052"/>
            <a:ext cx="5117049" cy="3046988"/>
          </a:xfrm>
          <a:prstGeom prst="rect">
            <a:avLst/>
          </a:prstGeom>
          <a:noFill/>
        </p:spPr>
        <p:txBody>
          <a:bodyPr wrap="square" rtlCol="0">
            <a:spAutoFit/>
          </a:bodyPr>
          <a:lstStyle/>
          <a:p>
            <a:r>
              <a:rPr lang="en-US" sz="2400"/>
              <a:t>What namespaces are available?</a:t>
            </a:r>
          </a:p>
          <a:p>
            <a:pPr marL="285750" indent="-285750">
              <a:buFont typeface="Arial" panose="020B0604020202020204" pitchFamily="34" charset="0"/>
              <a:buChar char="•"/>
            </a:pPr>
            <a:r>
              <a:rPr lang="en-US" sz="2400"/>
              <a:t>Processes (</a:t>
            </a:r>
            <a:r>
              <a:rPr lang="en-US" sz="2400" err="1"/>
              <a:t>pid</a:t>
            </a:r>
            <a:r>
              <a:rPr lang="en-US" sz="2400"/>
              <a:t>)</a:t>
            </a:r>
          </a:p>
          <a:p>
            <a:pPr marL="285750" indent="-285750">
              <a:buFont typeface="Arial" panose="020B0604020202020204" pitchFamily="34" charset="0"/>
              <a:buChar char="•"/>
            </a:pPr>
            <a:r>
              <a:rPr lang="en-US" sz="2400"/>
              <a:t>Network (net)</a:t>
            </a:r>
          </a:p>
          <a:p>
            <a:pPr marL="285750" indent="-285750">
              <a:buFont typeface="Arial" panose="020B0604020202020204" pitchFamily="34" charset="0"/>
              <a:buChar char="•"/>
            </a:pPr>
            <a:r>
              <a:rPr lang="en-US" sz="2400"/>
              <a:t>Filesystem(</a:t>
            </a:r>
            <a:r>
              <a:rPr lang="en-US" sz="2400" err="1"/>
              <a:t>mnt</a:t>
            </a:r>
            <a:r>
              <a:rPr lang="en-US" sz="2400"/>
              <a:t>)</a:t>
            </a:r>
          </a:p>
          <a:p>
            <a:pPr marL="285750" indent="-285750">
              <a:buFont typeface="Arial" panose="020B0604020202020204" pitchFamily="34" charset="0"/>
              <a:buChar char="•"/>
            </a:pPr>
            <a:r>
              <a:rPr lang="en-US" sz="2400"/>
              <a:t>Inter-process communication (</a:t>
            </a:r>
            <a:r>
              <a:rPr lang="en-US" sz="2400" err="1"/>
              <a:t>ipc</a:t>
            </a:r>
            <a:r>
              <a:rPr lang="en-US" sz="2400"/>
              <a:t>)</a:t>
            </a:r>
          </a:p>
          <a:p>
            <a:pPr marL="285750" indent="-285750">
              <a:buFont typeface="Arial" panose="020B0604020202020204" pitchFamily="34" charset="0"/>
              <a:buChar char="•"/>
            </a:pPr>
            <a:r>
              <a:rPr lang="en-US" sz="2400"/>
              <a:t>Hostname and domain name (</a:t>
            </a:r>
            <a:r>
              <a:rPr lang="en-US" sz="2400" err="1"/>
              <a:t>uts</a:t>
            </a:r>
            <a:r>
              <a:rPr lang="en-US" sz="2400"/>
              <a:t>)</a:t>
            </a:r>
          </a:p>
          <a:p>
            <a:pPr marL="285750" indent="-285750">
              <a:buFont typeface="Arial" panose="020B0604020202020204" pitchFamily="34" charset="0"/>
              <a:buChar char="•"/>
            </a:pPr>
            <a:r>
              <a:rPr lang="en-US" sz="2400"/>
              <a:t>User and group IDs (user)</a:t>
            </a:r>
          </a:p>
          <a:p>
            <a:pPr marL="285750" indent="-285750">
              <a:buFont typeface="Arial" panose="020B0604020202020204" pitchFamily="34" charset="0"/>
              <a:buChar char="•"/>
            </a:pPr>
            <a:r>
              <a:rPr lang="en-US" sz="2400" err="1"/>
              <a:t>cgroup</a:t>
            </a:r>
            <a:endParaRPr lang="bg-BG" sz="2400"/>
          </a:p>
        </p:txBody>
      </p:sp>
    </p:spTree>
    <p:extLst>
      <p:ext uri="{BB962C8B-B14F-4D97-AF65-F5344CB8AC3E}">
        <p14:creationId xmlns:p14="http://schemas.microsoft.com/office/powerpoint/2010/main" val="2250315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9D7F0-B428-8A7C-DD80-FAE71E26CEA2}"/>
              </a:ext>
            </a:extLst>
          </p:cNvPr>
          <p:cNvSpPr>
            <a:spLocks noGrp="1"/>
          </p:cNvSpPr>
          <p:nvPr>
            <p:ph type="title"/>
          </p:nvPr>
        </p:nvSpPr>
        <p:spPr>
          <a:xfrm>
            <a:off x="1554582" y="381079"/>
            <a:ext cx="9759462" cy="682137"/>
          </a:xfrm>
        </p:spPr>
        <p:txBody>
          <a:bodyPr>
            <a:normAutofit fontScale="90000"/>
          </a:bodyPr>
          <a:lstStyle/>
          <a:p>
            <a:r>
              <a:rPr lang="en-US">
                <a:latin typeface="Uni Sans-Trial SemiBold"/>
              </a:rPr>
              <a:t>Union filesystem</a:t>
            </a:r>
            <a:endParaRPr lang="bg-BG">
              <a:latin typeface="Uni Sans-Trial SemiBold"/>
            </a:endParaRPr>
          </a:p>
        </p:txBody>
      </p:sp>
      <p:sp>
        <p:nvSpPr>
          <p:cNvPr id="3" name="Content Placeholder 2">
            <a:extLst>
              <a:ext uri="{FF2B5EF4-FFF2-40B4-BE49-F238E27FC236}">
                <a16:creationId xmlns:a16="http://schemas.microsoft.com/office/drawing/2014/main" id="{62C100A3-6D80-B8DE-D5D1-1788D9728DD4}"/>
              </a:ext>
            </a:extLst>
          </p:cNvPr>
          <p:cNvSpPr>
            <a:spLocks noGrp="1"/>
          </p:cNvSpPr>
          <p:nvPr>
            <p:ph idx="1"/>
          </p:nvPr>
        </p:nvSpPr>
        <p:spPr>
          <a:xfrm>
            <a:off x="838200" y="1825625"/>
            <a:ext cx="5257800" cy="4351338"/>
          </a:xfrm>
        </p:spPr>
        <p:txBody>
          <a:bodyPr/>
          <a:lstStyle/>
          <a:p>
            <a:r>
              <a:rPr lang="en-US"/>
              <a:t>Unified view of two (or more) filesystems</a:t>
            </a:r>
          </a:p>
          <a:p>
            <a:r>
              <a:rPr lang="en-US"/>
              <a:t>Efficient use of storage when making minor</a:t>
            </a:r>
          </a:p>
          <a:p>
            <a:r>
              <a:rPr lang="en-US"/>
              <a:t>modifications to images</a:t>
            </a:r>
          </a:p>
          <a:p>
            <a:r>
              <a:rPr lang="en-US"/>
              <a:t>Efficient use of storage when starting multiple containers with identical images</a:t>
            </a:r>
            <a:endParaRPr lang="bg-BG"/>
          </a:p>
        </p:txBody>
      </p:sp>
      <p:sp>
        <p:nvSpPr>
          <p:cNvPr id="4" name="Footer Placeholder 3">
            <a:extLst>
              <a:ext uri="{FF2B5EF4-FFF2-40B4-BE49-F238E27FC236}">
                <a16:creationId xmlns:a16="http://schemas.microsoft.com/office/drawing/2014/main" id="{86BFA10B-25AB-C745-289B-6868A9FFBCA3}"/>
              </a:ext>
            </a:extLst>
          </p:cNvPr>
          <p:cNvSpPr>
            <a:spLocks noGrp="1"/>
          </p:cNvSpPr>
          <p:nvPr>
            <p:ph type="ftr" sz="quarter" idx="11"/>
          </p:nvPr>
        </p:nvSpPr>
        <p:spPr/>
        <p:txBody>
          <a:bodyPr/>
          <a:lstStyle/>
          <a:p>
            <a:endParaRPr lang="bg-BG"/>
          </a:p>
        </p:txBody>
      </p:sp>
      <p:sp>
        <p:nvSpPr>
          <p:cNvPr id="5" name="Slide Number Placeholder 4">
            <a:extLst>
              <a:ext uri="{FF2B5EF4-FFF2-40B4-BE49-F238E27FC236}">
                <a16:creationId xmlns:a16="http://schemas.microsoft.com/office/drawing/2014/main" id="{33C7BE60-BB64-18EC-2A8F-0DA3A0153AB5}"/>
              </a:ext>
            </a:extLst>
          </p:cNvPr>
          <p:cNvSpPr>
            <a:spLocks noGrp="1"/>
          </p:cNvSpPr>
          <p:nvPr>
            <p:ph type="sldNum" sz="quarter" idx="12"/>
          </p:nvPr>
        </p:nvSpPr>
        <p:spPr/>
        <p:txBody>
          <a:bodyPr/>
          <a:lstStyle/>
          <a:p>
            <a:fld id="{FC516F5A-AF5A-416E-8BD9-6EDA21B451E3}" type="slidenum">
              <a:rPr lang="bg-BG" smtClean="0"/>
              <a:t>9</a:t>
            </a:fld>
            <a:endParaRPr lang="bg-BG"/>
          </a:p>
        </p:txBody>
      </p:sp>
      <p:grpSp>
        <p:nvGrpSpPr>
          <p:cNvPr id="15" name="Group 14">
            <a:extLst>
              <a:ext uri="{FF2B5EF4-FFF2-40B4-BE49-F238E27FC236}">
                <a16:creationId xmlns:a16="http://schemas.microsoft.com/office/drawing/2014/main" id="{A0097C60-2F42-5841-143B-74F2942CFCC3}"/>
              </a:ext>
            </a:extLst>
          </p:cNvPr>
          <p:cNvGrpSpPr/>
          <p:nvPr/>
        </p:nvGrpSpPr>
        <p:grpSpPr>
          <a:xfrm>
            <a:off x="7176052" y="1989129"/>
            <a:ext cx="3309732" cy="3703650"/>
            <a:chOff x="7464286" y="2684099"/>
            <a:chExt cx="3140766" cy="2728548"/>
          </a:xfrm>
        </p:grpSpPr>
        <p:sp>
          <p:nvSpPr>
            <p:cNvPr id="10" name="Rectangle 9">
              <a:extLst>
                <a:ext uri="{FF2B5EF4-FFF2-40B4-BE49-F238E27FC236}">
                  <a16:creationId xmlns:a16="http://schemas.microsoft.com/office/drawing/2014/main" id="{2A3103B2-ED25-A94B-6230-9032D053A90A}"/>
                </a:ext>
              </a:extLst>
            </p:cNvPr>
            <p:cNvSpPr/>
            <p:nvPr/>
          </p:nvSpPr>
          <p:spPr>
            <a:xfrm>
              <a:off x="7464287" y="4730510"/>
              <a:ext cx="3140765" cy="682137"/>
            </a:xfrm>
            <a:prstGeom prst="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a:solidFill>
                    <a:schemeClr val="tx1"/>
                  </a:solidFill>
                </a:rPr>
                <a:t>KERNEL</a:t>
              </a:r>
              <a:br>
                <a:rPr lang="en-US"/>
              </a:br>
              <a:r>
                <a:rPr lang="en-US" err="1"/>
                <a:t>bootfs</a:t>
              </a:r>
              <a:endParaRPr lang="bg-BG"/>
            </a:p>
          </p:txBody>
        </p:sp>
        <p:sp>
          <p:nvSpPr>
            <p:cNvPr id="11" name="Rectangle 10">
              <a:extLst>
                <a:ext uri="{FF2B5EF4-FFF2-40B4-BE49-F238E27FC236}">
                  <a16:creationId xmlns:a16="http://schemas.microsoft.com/office/drawing/2014/main" id="{9537EE7C-01CD-D394-17E1-EC4E0A137382}"/>
                </a:ext>
              </a:extLst>
            </p:cNvPr>
            <p:cNvSpPr/>
            <p:nvPr/>
          </p:nvSpPr>
          <p:spPr>
            <a:xfrm>
              <a:off x="7464287" y="4048373"/>
              <a:ext cx="3140765" cy="682137"/>
            </a:xfrm>
            <a:prstGeom prst="rect">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a:t>BASE IMAGE</a:t>
              </a:r>
            </a:p>
            <a:p>
              <a:pPr algn="ctr"/>
              <a:r>
                <a:rPr lang="en-US">
                  <a:solidFill>
                    <a:schemeClr val="bg1"/>
                  </a:solidFill>
                </a:rPr>
                <a:t>(Alpine)</a:t>
              </a:r>
              <a:endParaRPr lang="bg-BG">
                <a:solidFill>
                  <a:schemeClr val="bg1"/>
                </a:solidFill>
              </a:endParaRPr>
            </a:p>
          </p:txBody>
        </p:sp>
        <p:sp>
          <p:nvSpPr>
            <p:cNvPr id="13" name="Rectangle 12">
              <a:extLst>
                <a:ext uri="{FF2B5EF4-FFF2-40B4-BE49-F238E27FC236}">
                  <a16:creationId xmlns:a16="http://schemas.microsoft.com/office/drawing/2014/main" id="{FEE6A5FC-7720-6237-36CD-082C619634BB}"/>
                </a:ext>
              </a:extLst>
            </p:cNvPr>
            <p:cNvSpPr/>
            <p:nvPr/>
          </p:nvSpPr>
          <p:spPr>
            <a:xfrm>
              <a:off x="7464286" y="3366236"/>
              <a:ext cx="3140765" cy="682137"/>
            </a:xfrm>
            <a:prstGeom prst="rect">
              <a:avLst/>
            </a:prstGeom>
            <a:ln>
              <a:no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a:t>IMAGE</a:t>
              </a:r>
              <a:br>
                <a:rPr lang="en-US"/>
              </a:br>
              <a:r>
                <a:rPr lang="en-US">
                  <a:solidFill>
                    <a:schemeClr val="bg1"/>
                  </a:solidFill>
                </a:rPr>
                <a:t>(Apache)</a:t>
              </a:r>
              <a:endParaRPr lang="bg-BG">
                <a:solidFill>
                  <a:schemeClr val="bg1"/>
                </a:solidFill>
              </a:endParaRPr>
            </a:p>
          </p:txBody>
        </p:sp>
        <p:sp>
          <p:nvSpPr>
            <p:cNvPr id="14" name="Rectangle: Top Corners Rounded 13">
              <a:extLst>
                <a:ext uri="{FF2B5EF4-FFF2-40B4-BE49-F238E27FC236}">
                  <a16:creationId xmlns:a16="http://schemas.microsoft.com/office/drawing/2014/main" id="{8D5E7CD0-ED1D-3C25-E019-B072666CAD70}"/>
                </a:ext>
              </a:extLst>
            </p:cNvPr>
            <p:cNvSpPr/>
            <p:nvPr/>
          </p:nvSpPr>
          <p:spPr>
            <a:xfrm>
              <a:off x="7464286" y="2684099"/>
              <a:ext cx="3140765" cy="682137"/>
            </a:xfrm>
            <a:prstGeom prst="round2SameRect">
              <a:avLst/>
            </a:prstGeom>
            <a:noFill/>
            <a:ln w="3810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r>
                <a:rPr lang="en-US"/>
                <a:t>Container</a:t>
              </a:r>
            </a:p>
            <a:p>
              <a:pPr algn="ctr"/>
              <a:r>
                <a:rPr lang="en-US"/>
                <a:t>(writable layer)</a:t>
              </a:r>
              <a:endParaRPr lang="bg-BG"/>
            </a:p>
          </p:txBody>
        </p:sp>
      </p:grpSp>
    </p:spTree>
    <p:extLst>
      <p:ext uri="{BB962C8B-B14F-4D97-AF65-F5344CB8AC3E}">
        <p14:creationId xmlns:p14="http://schemas.microsoft.com/office/powerpoint/2010/main" val="2947566069"/>
      </p:ext>
    </p:extLst>
  </p:cSld>
  <p:clrMapOvr>
    <a:masterClrMapping/>
  </p:clrMapOvr>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494</Words>
  <Application>Microsoft Office PowerPoint</Application>
  <PresentationFormat>Widescreen</PresentationFormat>
  <Paragraphs>145</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Uni Sans-Trial</vt:lpstr>
      <vt:lpstr>Uni Sans-Trial SemiBold</vt:lpstr>
      <vt:lpstr>Office Theme</vt:lpstr>
      <vt:lpstr>Инфраструктурни решения за контейнеризация</vt:lpstr>
      <vt:lpstr>PowerPoint Presentation</vt:lpstr>
      <vt:lpstr>What Is Containerization?</vt:lpstr>
      <vt:lpstr>Type Of Containers</vt:lpstr>
      <vt:lpstr> History of Container Technology</vt:lpstr>
      <vt:lpstr>What  Are Containers?</vt:lpstr>
      <vt:lpstr>Control groups </vt:lpstr>
      <vt:lpstr>Namespaces</vt:lpstr>
      <vt:lpstr>Union filesystem</vt:lpstr>
      <vt:lpstr>Virtual Machines vs Containers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Инфраструктурни решения за контейнеризация</dc:title>
  <dc:creator>Kristiyan Kolev</dc:creator>
  <cp:lastModifiedBy>Kristiyan Kolev</cp:lastModifiedBy>
  <cp:revision>1</cp:revision>
  <dcterms:created xsi:type="dcterms:W3CDTF">2023-02-06T19:26:38Z</dcterms:created>
  <dcterms:modified xsi:type="dcterms:W3CDTF">2023-02-12T05:22:02Z</dcterms:modified>
</cp:coreProperties>
</file>

<file path=docProps/thumbnail.jpeg>
</file>